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8" r:id="rId16"/>
  </p:sldIdLst>
  <p:sldSz cx="15341600" cy="10909300"/>
  <p:notesSz cx="15341600" cy="109093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6505DD9-2EB1-4BB5-A9F7-CC2C3F428C5A}" v="1" dt="2024-01-23T15:50:54.669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50" d="100"/>
          <a:sy n="150" d="100"/>
        </p:scale>
        <p:origin x="90" y="-459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on Gustiuc" userId="ac35c9e7-65fb-4820-b885-34b625e95c34" providerId="ADAL" clId="{B6505DD9-2EB1-4BB5-A9F7-CC2C3F428C5A}"/>
    <pc:docChg chg="undo custSel modSld">
      <pc:chgData name="Ion Gustiuc" userId="ac35c9e7-65fb-4820-b885-34b625e95c34" providerId="ADAL" clId="{B6505DD9-2EB1-4BB5-A9F7-CC2C3F428C5A}" dt="2024-01-23T15:52:16.193" v="74" actId="14100"/>
      <pc:docMkLst>
        <pc:docMk/>
      </pc:docMkLst>
      <pc:sldChg chg="modSp mod">
        <pc:chgData name="Ion Gustiuc" userId="ac35c9e7-65fb-4820-b885-34b625e95c34" providerId="ADAL" clId="{B6505DD9-2EB1-4BB5-A9F7-CC2C3F428C5A}" dt="2024-01-23T15:44:22.529" v="34" actId="1076"/>
        <pc:sldMkLst>
          <pc:docMk/>
          <pc:sldMk cId="0" sldId="256"/>
        </pc:sldMkLst>
        <pc:picChg chg="mod">
          <ac:chgData name="Ion Gustiuc" userId="ac35c9e7-65fb-4820-b885-34b625e95c34" providerId="ADAL" clId="{B6505DD9-2EB1-4BB5-A9F7-CC2C3F428C5A}" dt="2024-01-23T15:44:22.529" v="34" actId="1076"/>
          <ac:picMkLst>
            <pc:docMk/>
            <pc:sldMk cId="0" sldId="256"/>
            <ac:picMk id="109" creationId="{24307405-4B75-75CC-E115-EAC0D6F50857}"/>
          </ac:picMkLst>
        </pc:picChg>
      </pc:sldChg>
      <pc:sldChg chg="addSp delSp modSp mod">
        <pc:chgData name="Ion Gustiuc" userId="ac35c9e7-65fb-4820-b885-34b625e95c34" providerId="ADAL" clId="{B6505DD9-2EB1-4BB5-A9F7-CC2C3F428C5A}" dt="2024-01-23T15:52:16.193" v="74" actId="14100"/>
        <pc:sldMkLst>
          <pc:docMk/>
          <pc:sldMk cId="0" sldId="257"/>
        </pc:sldMkLst>
        <pc:spChg chg="mod">
          <ac:chgData name="Ion Gustiuc" userId="ac35c9e7-65fb-4820-b885-34b625e95c34" providerId="ADAL" clId="{B6505DD9-2EB1-4BB5-A9F7-CC2C3F428C5A}" dt="2024-01-23T15:44:58.769" v="39" actId="1076"/>
          <ac:spMkLst>
            <pc:docMk/>
            <pc:sldMk cId="0" sldId="257"/>
            <ac:spMk id="6" creationId="{00000000-0000-0000-0000-000000000000}"/>
          </ac:spMkLst>
        </pc:spChg>
        <pc:spChg chg="del">
          <ac:chgData name="Ion Gustiuc" userId="ac35c9e7-65fb-4820-b885-34b625e95c34" providerId="ADAL" clId="{B6505DD9-2EB1-4BB5-A9F7-CC2C3F428C5A}" dt="2024-01-23T15:42:37.425" v="4" actId="478"/>
          <ac:spMkLst>
            <pc:docMk/>
            <pc:sldMk cId="0" sldId="257"/>
            <ac:spMk id="50" creationId="{7B68CB14-EC78-97CE-CFE3-A5BB2B69AC71}"/>
          </ac:spMkLst>
        </pc:spChg>
        <pc:spChg chg="del">
          <ac:chgData name="Ion Gustiuc" userId="ac35c9e7-65fb-4820-b885-34b625e95c34" providerId="ADAL" clId="{B6505DD9-2EB1-4BB5-A9F7-CC2C3F428C5A}" dt="2024-01-23T15:42:35.105" v="3" actId="478"/>
          <ac:spMkLst>
            <pc:docMk/>
            <pc:sldMk cId="0" sldId="257"/>
            <ac:spMk id="51" creationId="{4B5AE667-0A91-E16B-6342-DC56385A3F3D}"/>
          </ac:spMkLst>
        </pc:spChg>
        <pc:picChg chg="add mod">
          <ac:chgData name="Ion Gustiuc" userId="ac35c9e7-65fb-4820-b885-34b625e95c34" providerId="ADAL" clId="{B6505DD9-2EB1-4BB5-A9F7-CC2C3F428C5A}" dt="2024-01-23T15:50:54.669" v="59"/>
          <ac:picMkLst>
            <pc:docMk/>
            <pc:sldMk cId="0" sldId="257"/>
            <ac:picMk id="5" creationId="{FAF26CFA-50E5-176B-6742-C951F6056297}"/>
          </ac:picMkLst>
        </pc:picChg>
        <pc:picChg chg="add del">
          <ac:chgData name="Ion Gustiuc" userId="ac35c9e7-65fb-4820-b885-34b625e95c34" providerId="ADAL" clId="{B6505DD9-2EB1-4BB5-A9F7-CC2C3F428C5A}" dt="2024-01-23T15:42:41.377" v="6" actId="22"/>
          <ac:picMkLst>
            <pc:docMk/>
            <pc:sldMk cId="0" sldId="257"/>
            <ac:picMk id="41" creationId="{63864010-3E43-27EE-3F1E-3ED433D55F27}"/>
          </ac:picMkLst>
        </pc:picChg>
        <pc:picChg chg="add mod">
          <ac:chgData name="Ion Gustiuc" userId="ac35c9e7-65fb-4820-b885-34b625e95c34" providerId="ADAL" clId="{B6505DD9-2EB1-4BB5-A9F7-CC2C3F428C5A}" dt="2024-01-23T15:52:16.193" v="74" actId="14100"/>
          <ac:picMkLst>
            <pc:docMk/>
            <pc:sldMk cId="0" sldId="257"/>
            <ac:picMk id="42" creationId="{3B0CC2C7-005A-F0D1-2146-970C6C068E72}"/>
          </ac:picMkLst>
        </pc:picChg>
        <pc:picChg chg="add del mod">
          <ac:chgData name="Ion Gustiuc" userId="ac35c9e7-65fb-4820-b885-34b625e95c34" providerId="ADAL" clId="{B6505DD9-2EB1-4BB5-A9F7-CC2C3F428C5A}" dt="2024-01-23T15:51:02.909" v="60" actId="21"/>
          <ac:picMkLst>
            <pc:docMk/>
            <pc:sldMk cId="0" sldId="257"/>
            <ac:picMk id="43" creationId="{CAE5D798-9FCE-CED6-C6E3-B810AF320D7A}"/>
          </ac:picMkLst>
        </pc:picChg>
        <pc:picChg chg="del">
          <ac:chgData name="Ion Gustiuc" userId="ac35c9e7-65fb-4820-b885-34b625e95c34" providerId="ADAL" clId="{B6505DD9-2EB1-4BB5-A9F7-CC2C3F428C5A}" dt="2024-01-23T15:42:26.286" v="1" actId="478"/>
          <ac:picMkLst>
            <pc:docMk/>
            <pc:sldMk cId="0" sldId="257"/>
            <ac:picMk id="44" creationId="{00000000-0000-0000-0000-000000000000}"/>
          </ac:picMkLst>
        </pc:picChg>
        <pc:picChg chg="del">
          <ac:chgData name="Ion Gustiuc" userId="ac35c9e7-65fb-4820-b885-34b625e95c34" providerId="ADAL" clId="{B6505DD9-2EB1-4BB5-A9F7-CC2C3F428C5A}" dt="2024-01-23T15:42:32.611" v="2" actId="478"/>
          <ac:picMkLst>
            <pc:docMk/>
            <pc:sldMk cId="0" sldId="257"/>
            <ac:picMk id="46" creationId="{00000000-0000-0000-0000-000000000000}"/>
          </ac:picMkLst>
        </pc:picChg>
        <pc:picChg chg="del mod">
          <ac:chgData name="Ion Gustiuc" userId="ac35c9e7-65fb-4820-b885-34b625e95c34" providerId="ADAL" clId="{B6505DD9-2EB1-4BB5-A9F7-CC2C3F428C5A}" dt="2024-01-23T15:45:27.587" v="47" actId="478"/>
          <ac:picMkLst>
            <pc:docMk/>
            <pc:sldMk cId="0" sldId="257"/>
            <ac:picMk id="48" creationId="{A38B590B-C2EE-0F4C-BB1F-BF99309CC795}"/>
          </ac:picMkLst>
        </pc:picChg>
        <pc:picChg chg="del">
          <ac:chgData name="Ion Gustiuc" userId="ac35c9e7-65fb-4820-b885-34b625e95c34" providerId="ADAL" clId="{B6505DD9-2EB1-4BB5-A9F7-CC2C3F428C5A}" dt="2024-01-23T15:43:40.409" v="24" actId="478"/>
          <ac:picMkLst>
            <pc:docMk/>
            <pc:sldMk cId="0" sldId="257"/>
            <ac:picMk id="52" creationId="{AB5C107B-1D9F-D95B-ABA5-89792B74AC2A}"/>
          </ac:picMkLst>
        </pc:picChg>
        <pc:picChg chg="del mod">
          <ac:chgData name="Ion Gustiuc" userId="ac35c9e7-65fb-4820-b885-34b625e95c34" providerId="ADAL" clId="{B6505DD9-2EB1-4BB5-A9F7-CC2C3F428C5A}" dt="2024-01-23T15:43:38.235" v="23" actId="478"/>
          <ac:picMkLst>
            <pc:docMk/>
            <pc:sldMk cId="0" sldId="257"/>
            <ac:picMk id="53" creationId="{E1121D06-3962-534E-7FFC-24C889F8512E}"/>
          </ac:picMkLst>
        </pc:picChg>
      </pc:sldChg>
      <pc:sldChg chg="modSp mod">
        <pc:chgData name="Ion Gustiuc" userId="ac35c9e7-65fb-4820-b885-34b625e95c34" providerId="ADAL" clId="{B6505DD9-2EB1-4BB5-A9F7-CC2C3F428C5A}" dt="2024-01-23T15:45:53.256" v="57" actId="1076"/>
        <pc:sldMkLst>
          <pc:docMk/>
          <pc:sldMk cId="0" sldId="268"/>
        </pc:sldMkLst>
        <pc:picChg chg="mod">
          <ac:chgData name="Ion Gustiuc" userId="ac35c9e7-65fb-4820-b885-34b625e95c34" providerId="ADAL" clId="{B6505DD9-2EB1-4BB5-A9F7-CC2C3F428C5A}" dt="2024-01-23T15:45:53.256" v="57" actId="1076"/>
          <ac:picMkLst>
            <pc:docMk/>
            <pc:sldMk cId="0" sldId="268"/>
            <ac:picMk id="33" creationId="{57366C78-8153-6E67-D0D4-1D8EC672EEBB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83406" y="3381883"/>
            <a:ext cx="6611937" cy="22909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66812" y="6109208"/>
            <a:ext cx="5445125" cy="27273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1/23/2024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1/23/2024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88937" y="2509139"/>
            <a:ext cx="3383756" cy="72001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006056" y="2509139"/>
            <a:ext cx="3383756" cy="72001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1/23/2024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1/23/2024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1/23/2024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414310" y="3865830"/>
            <a:ext cx="2537460" cy="1774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88937" y="2509139"/>
            <a:ext cx="7000875" cy="72001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644775" y="10145649"/>
            <a:ext cx="2489200" cy="5454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88937" y="10145649"/>
            <a:ext cx="1789112" cy="5454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1/23/2024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600700" y="10145649"/>
            <a:ext cx="1789112" cy="5454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112.pn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12" Type="http://schemas.openxmlformats.org/officeDocument/2006/relationships/image" Target="../media/image111.png"/><Relationship Id="rId2" Type="http://schemas.openxmlformats.org/officeDocument/2006/relationships/image" Target="../media/image101.png"/><Relationship Id="rId16" Type="http://schemas.openxmlformats.org/officeDocument/2006/relationships/image" Target="../media/image1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11" Type="http://schemas.openxmlformats.org/officeDocument/2006/relationships/image" Target="../media/image110.png"/><Relationship Id="rId5" Type="http://schemas.openxmlformats.org/officeDocument/2006/relationships/image" Target="../media/image104.jpg"/><Relationship Id="rId15" Type="http://schemas.openxmlformats.org/officeDocument/2006/relationships/image" Target="../media/image114.png"/><Relationship Id="rId10" Type="http://schemas.openxmlformats.org/officeDocument/2006/relationships/image" Target="../media/image109.png"/><Relationship Id="rId4" Type="http://schemas.openxmlformats.org/officeDocument/2006/relationships/image" Target="../media/image103.png"/><Relationship Id="rId9" Type="http://schemas.openxmlformats.org/officeDocument/2006/relationships/image" Target="../media/image108.png"/><Relationship Id="rId14" Type="http://schemas.openxmlformats.org/officeDocument/2006/relationships/image" Target="../media/image1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jpg"/><Relationship Id="rId3" Type="http://schemas.openxmlformats.org/officeDocument/2006/relationships/image" Target="../media/image117.jpg"/><Relationship Id="rId7" Type="http://schemas.openxmlformats.org/officeDocument/2006/relationships/image" Target="../media/image121.jpg"/><Relationship Id="rId12" Type="http://schemas.openxmlformats.org/officeDocument/2006/relationships/image" Target="../media/image126.jpg"/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0.jpg"/><Relationship Id="rId11" Type="http://schemas.openxmlformats.org/officeDocument/2006/relationships/image" Target="../media/image125.jpg"/><Relationship Id="rId5" Type="http://schemas.openxmlformats.org/officeDocument/2006/relationships/image" Target="../media/image119.jpg"/><Relationship Id="rId10" Type="http://schemas.openxmlformats.org/officeDocument/2006/relationships/image" Target="../media/image124.jpg"/><Relationship Id="rId4" Type="http://schemas.openxmlformats.org/officeDocument/2006/relationships/image" Target="../media/image118.jpg"/><Relationship Id="rId9" Type="http://schemas.openxmlformats.org/officeDocument/2006/relationships/image" Target="../media/image123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m/search?q=smartdigit+&amp;sca_esv=600701484&amp;rlz=1C1ONGR_pt-PTPT1090PT1090&amp;ei=eZ6vZcmkBveD9u8PqqSpsA8&amp;udm=&amp;ved=0ahUKEwiJxe3er_ODAxX3gf0HHSpSCvYQ4dUDCBA&amp;uact=5&amp;oq=smartdigit+&amp;gs_lp=Egxnd3Mtd2l6LXNlcnAiC3NtYXJ0ZGlnaXQgMggQABiABBiiBDIIEAAYgAQYogQyCBAAGIAEGKIEMggQABiABBiiBEiQBlD-BFj-BHABeACQAQCYAWKgAbcBqgEBMrgBA8gBAPgBAeIDBBgBIEGIBgE&amp;sclient=gws-wiz-serp" TargetMode="External"/><Relationship Id="rId3" Type="http://schemas.openxmlformats.org/officeDocument/2006/relationships/image" Target="../media/image128.png"/><Relationship Id="rId7" Type="http://schemas.openxmlformats.org/officeDocument/2006/relationships/hyperlink" Target="http://www.smartdigit.pt/" TargetMode="External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Relationship Id="rId9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3" Type="http://schemas.openxmlformats.org/officeDocument/2006/relationships/image" Target="../media/image15.png"/><Relationship Id="rId21" Type="http://schemas.openxmlformats.org/officeDocument/2006/relationships/image" Target="../media/image33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image" Target="../media/image14.png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23" Type="http://schemas.openxmlformats.org/officeDocument/2006/relationships/image" Target="../media/image35.png"/><Relationship Id="rId10" Type="http://schemas.openxmlformats.org/officeDocument/2006/relationships/image" Target="../media/image22.png"/><Relationship Id="rId19" Type="http://schemas.openxmlformats.org/officeDocument/2006/relationships/image" Target="../media/image31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Relationship Id="rId22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47.png"/><Relationship Id="rId3" Type="http://schemas.openxmlformats.org/officeDocument/2006/relationships/image" Target="../media/image38.png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0" Type="http://schemas.openxmlformats.org/officeDocument/2006/relationships/image" Target="../media/image75.jp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2.png"/><Relationship Id="rId11" Type="http://schemas.openxmlformats.org/officeDocument/2006/relationships/image" Target="../media/image87.png"/><Relationship Id="rId5" Type="http://schemas.openxmlformats.org/officeDocument/2006/relationships/image" Target="../media/image81.png"/><Relationship Id="rId10" Type="http://schemas.openxmlformats.org/officeDocument/2006/relationships/image" Target="../media/image86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99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12" Type="http://schemas.openxmlformats.org/officeDocument/2006/relationships/image" Target="../media/image98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2.png"/><Relationship Id="rId11" Type="http://schemas.openxmlformats.org/officeDocument/2006/relationships/image" Target="../media/image97.png"/><Relationship Id="rId5" Type="http://schemas.openxmlformats.org/officeDocument/2006/relationships/image" Target="../media/image91.png"/><Relationship Id="rId10" Type="http://schemas.openxmlformats.org/officeDocument/2006/relationships/image" Target="../media/image96.jpg"/><Relationship Id="rId4" Type="http://schemas.openxmlformats.org/officeDocument/2006/relationships/image" Target="../media/image90.jpg"/><Relationship Id="rId9" Type="http://schemas.openxmlformats.org/officeDocument/2006/relationships/image" Target="../media/image95.jpg"/><Relationship Id="rId14" Type="http://schemas.openxmlformats.org/officeDocument/2006/relationships/image" Target="../media/image10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319993" cy="10908004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5124386" y="5939002"/>
            <a:ext cx="2658110" cy="3347720"/>
            <a:chOff x="5124386" y="5939002"/>
            <a:chExt cx="2658110" cy="334772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24386" y="5939002"/>
              <a:ext cx="2657919" cy="3347301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288749" y="8375605"/>
              <a:ext cx="2487295" cy="904875"/>
            </a:xfrm>
            <a:custGeom>
              <a:avLst/>
              <a:gdLst/>
              <a:ahLst/>
              <a:cxnLst/>
              <a:rect l="l" t="t" r="r" b="b"/>
              <a:pathLst>
                <a:path w="2487295" h="904875">
                  <a:moveTo>
                    <a:pt x="2487206" y="0"/>
                  </a:moveTo>
                  <a:lnTo>
                    <a:pt x="0" y="853014"/>
                  </a:lnTo>
                  <a:lnTo>
                    <a:pt x="1282" y="903256"/>
                  </a:lnTo>
                  <a:lnTo>
                    <a:pt x="9105" y="904348"/>
                  </a:lnTo>
                  <a:lnTo>
                    <a:pt x="16001" y="900957"/>
                  </a:lnTo>
                  <a:lnTo>
                    <a:pt x="2487206" y="44990"/>
                  </a:lnTo>
                  <a:lnTo>
                    <a:pt x="2487206" y="0"/>
                  </a:lnTo>
                  <a:close/>
                </a:path>
              </a:pathLst>
            </a:custGeom>
            <a:solidFill>
              <a:srgbClr val="FFF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288749" y="8375605"/>
              <a:ext cx="2487295" cy="904875"/>
            </a:xfrm>
            <a:custGeom>
              <a:avLst/>
              <a:gdLst/>
              <a:ahLst/>
              <a:cxnLst/>
              <a:rect l="l" t="t" r="r" b="b"/>
              <a:pathLst>
                <a:path w="2487295" h="904875">
                  <a:moveTo>
                    <a:pt x="2487206" y="44990"/>
                  </a:moveTo>
                  <a:lnTo>
                    <a:pt x="2478199" y="48105"/>
                  </a:lnTo>
                  <a:lnTo>
                    <a:pt x="2432705" y="63883"/>
                  </a:lnTo>
                  <a:lnTo>
                    <a:pt x="2387217" y="79679"/>
                  </a:lnTo>
                  <a:lnTo>
                    <a:pt x="2341729" y="95469"/>
                  </a:lnTo>
                  <a:lnTo>
                    <a:pt x="2296236" y="111233"/>
                  </a:lnTo>
                  <a:lnTo>
                    <a:pt x="2251133" y="126835"/>
                  </a:lnTo>
                  <a:lnTo>
                    <a:pt x="2206028" y="142429"/>
                  </a:lnTo>
                  <a:lnTo>
                    <a:pt x="2160921" y="158018"/>
                  </a:lnTo>
                  <a:lnTo>
                    <a:pt x="2115813" y="173604"/>
                  </a:lnTo>
                  <a:lnTo>
                    <a:pt x="2070705" y="189191"/>
                  </a:lnTo>
                  <a:lnTo>
                    <a:pt x="2025598" y="204782"/>
                  </a:lnTo>
                  <a:lnTo>
                    <a:pt x="1980493" y="220379"/>
                  </a:lnTo>
                  <a:lnTo>
                    <a:pt x="1935390" y="235985"/>
                  </a:lnTo>
                  <a:lnTo>
                    <a:pt x="1889892" y="251757"/>
                  </a:lnTo>
                  <a:lnTo>
                    <a:pt x="1844403" y="267557"/>
                  </a:lnTo>
                  <a:lnTo>
                    <a:pt x="1798917" y="283366"/>
                  </a:lnTo>
                  <a:lnTo>
                    <a:pt x="1753426" y="299163"/>
                  </a:lnTo>
                  <a:lnTo>
                    <a:pt x="1707921" y="314928"/>
                  </a:lnTo>
                  <a:lnTo>
                    <a:pt x="1656176" y="332817"/>
                  </a:lnTo>
                  <a:lnTo>
                    <a:pt x="1604425" y="350687"/>
                  </a:lnTo>
                  <a:lnTo>
                    <a:pt x="1552670" y="368548"/>
                  </a:lnTo>
                  <a:lnTo>
                    <a:pt x="1500915" y="386408"/>
                  </a:lnTo>
                  <a:lnTo>
                    <a:pt x="1449163" y="404279"/>
                  </a:lnTo>
                  <a:lnTo>
                    <a:pt x="1397419" y="422167"/>
                  </a:lnTo>
                  <a:lnTo>
                    <a:pt x="1350935" y="438258"/>
                  </a:lnTo>
                  <a:lnTo>
                    <a:pt x="1304461" y="454373"/>
                  </a:lnTo>
                  <a:lnTo>
                    <a:pt x="1257996" y="470506"/>
                  </a:lnTo>
                  <a:lnTo>
                    <a:pt x="1211538" y="486654"/>
                  </a:lnTo>
                  <a:lnTo>
                    <a:pt x="1165085" y="502812"/>
                  </a:lnTo>
                  <a:lnTo>
                    <a:pt x="1114741" y="520358"/>
                  </a:lnTo>
                  <a:lnTo>
                    <a:pt x="1064408" y="537927"/>
                  </a:lnTo>
                  <a:lnTo>
                    <a:pt x="1014075" y="555494"/>
                  </a:lnTo>
                  <a:lnTo>
                    <a:pt x="963733" y="573033"/>
                  </a:lnTo>
                  <a:lnTo>
                    <a:pt x="913371" y="590518"/>
                  </a:lnTo>
                  <a:lnTo>
                    <a:pt x="869852" y="605549"/>
                  </a:lnTo>
                  <a:lnTo>
                    <a:pt x="826310" y="620517"/>
                  </a:lnTo>
                  <a:lnTo>
                    <a:pt x="782756" y="635455"/>
                  </a:lnTo>
                  <a:lnTo>
                    <a:pt x="739204" y="650396"/>
                  </a:lnTo>
                  <a:lnTo>
                    <a:pt x="695667" y="665372"/>
                  </a:lnTo>
                  <a:lnTo>
                    <a:pt x="649934" y="681137"/>
                  </a:lnTo>
                  <a:lnTo>
                    <a:pt x="604204" y="696905"/>
                  </a:lnTo>
                  <a:lnTo>
                    <a:pt x="558475" y="712678"/>
                  </a:lnTo>
                  <a:lnTo>
                    <a:pt x="512749" y="728454"/>
                  </a:lnTo>
                  <a:lnTo>
                    <a:pt x="467026" y="744237"/>
                  </a:lnTo>
                  <a:lnTo>
                    <a:pt x="421305" y="760025"/>
                  </a:lnTo>
                  <a:lnTo>
                    <a:pt x="375586" y="775820"/>
                  </a:lnTo>
                  <a:lnTo>
                    <a:pt x="329869" y="791623"/>
                  </a:lnTo>
                  <a:lnTo>
                    <a:pt x="283393" y="807715"/>
                  </a:lnTo>
                  <a:lnTo>
                    <a:pt x="236926" y="823833"/>
                  </a:lnTo>
                  <a:lnTo>
                    <a:pt x="190467" y="839970"/>
                  </a:lnTo>
                  <a:lnTo>
                    <a:pt x="144013" y="856121"/>
                  </a:lnTo>
                  <a:lnTo>
                    <a:pt x="97561" y="872280"/>
                  </a:lnTo>
                  <a:lnTo>
                    <a:pt x="60282" y="885457"/>
                  </a:lnTo>
                  <a:lnTo>
                    <a:pt x="41645" y="892058"/>
                  </a:lnTo>
                  <a:lnTo>
                    <a:pt x="22974" y="898557"/>
                  </a:lnTo>
                  <a:lnTo>
                    <a:pt x="16001" y="900957"/>
                  </a:lnTo>
                  <a:lnTo>
                    <a:pt x="9105" y="904348"/>
                  </a:lnTo>
                  <a:lnTo>
                    <a:pt x="1282" y="903256"/>
                  </a:lnTo>
                  <a:lnTo>
                    <a:pt x="966" y="890694"/>
                  </a:lnTo>
                  <a:lnTo>
                    <a:pt x="646" y="878135"/>
                  </a:lnTo>
                  <a:lnTo>
                    <a:pt x="323" y="865576"/>
                  </a:lnTo>
                  <a:lnTo>
                    <a:pt x="0" y="853014"/>
                  </a:lnTo>
                  <a:lnTo>
                    <a:pt x="30874" y="842311"/>
                  </a:lnTo>
                  <a:lnTo>
                    <a:pt x="92613" y="820909"/>
                  </a:lnTo>
                  <a:lnTo>
                    <a:pt x="176740" y="791888"/>
                  </a:lnTo>
                  <a:lnTo>
                    <a:pt x="229990" y="773547"/>
                  </a:lnTo>
                  <a:lnTo>
                    <a:pt x="283250" y="755230"/>
                  </a:lnTo>
                  <a:lnTo>
                    <a:pt x="336524" y="736949"/>
                  </a:lnTo>
                  <a:lnTo>
                    <a:pt x="385068" y="720339"/>
                  </a:lnTo>
                  <a:lnTo>
                    <a:pt x="433619" y="703750"/>
                  </a:lnTo>
                  <a:lnTo>
                    <a:pt x="482172" y="687171"/>
                  </a:lnTo>
                  <a:lnTo>
                    <a:pt x="530725" y="670593"/>
                  </a:lnTo>
                  <a:lnTo>
                    <a:pt x="579273" y="654004"/>
                  </a:lnTo>
                  <a:lnTo>
                    <a:pt x="627811" y="637394"/>
                  </a:lnTo>
                  <a:lnTo>
                    <a:pt x="681080" y="619095"/>
                  </a:lnTo>
                  <a:lnTo>
                    <a:pt x="734333" y="600750"/>
                  </a:lnTo>
                  <a:lnTo>
                    <a:pt x="787585" y="582407"/>
                  </a:lnTo>
                  <a:lnTo>
                    <a:pt x="840854" y="564115"/>
                  </a:lnTo>
                  <a:lnTo>
                    <a:pt x="889398" y="547506"/>
                  </a:lnTo>
                  <a:lnTo>
                    <a:pt x="937949" y="530919"/>
                  </a:lnTo>
                  <a:lnTo>
                    <a:pt x="986504" y="514344"/>
                  </a:lnTo>
                  <a:lnTo>
                    <a:pt x="1035058" y="497768"/>
                  </a:lnTo>
                  <a:lnTo>
                    <a:pt x="1083610" y="481181"/>
                  </a:lnTo>
                  <a:lnTo>
                    <a:pt x="1132154" y="464572"/>
                  </a:lnTo>
                  <a:lnTo>
                    <a:pt x="1185419" y="446264"/>
                  </a:lnTo>
                  <a:lnTo>
                    <a:pt x="1238664" y="427899"/>
                  </a:lnTo>
                  <a:lnTo>
                    <a:pt x="1291911" y="409542"/>
                  </a:lnTo>
                  <a:lnTo>
                    <a:pt x="1345183" y="391255"/>
                  </a:lnTo>
                  <a:lnTo>
                    <a:pt x="1392783" y="374982"/>
                  </a:lnTo>
                  <a:lnTo>
                    <a:pt x="1440388" y="358725"/>
                  </a:lnTo>
                  <a:lnTo>
                    <a:pt x="1487997" y="342479"/>
                  </a:lnTo>
                  <a:lnTo>
                    <a:pt x="1535607" y="326238"/>
                  </a:lnTo>
                  <a:lnTo>
                    <a:pt x="1583218" y="309996"/>
                  </a:lnTo>
                  <a:lnTo>
                    <a:pt x="1630826" y="293750"/>
                  </a:lnTo>
                  <a:lnTo>
                    <a:pt x="1678431" y="277493"/>
                  </a:lnTo>
                  <a:lnTo>
                    <a:pt x="1726031" y="261220"/>
                  </a:lnTo>
                  <a:lnTo>
                    <a:pt x="1776855" y="243760"/>
                  </a:lnTo>
                  <a:lnTo>
                    <a:pt x="1827655" y="226227"/>
                  </a:lnTo>
                  <a:lnTo>
                    <a:pt x="1878452" y="208687"/>
                  </a:lnTo>
                  <a:lnTo>
                    <a:pt x="1929269" y="191205"/>
                  </a:lnTo>
                  <a:lnTo>
                    <a:pt x="1975229" y="175453"/>
                  </a:lnTo>
                  <a:lnTo>
                    <a:pt x="2021193" y="159713"/>
                  </a:lnTo>
                  <a:lnTo>
                    <a:pt x="2067160" y="143982"/>
                  </a:lnTo>
                  <a:lnTo>
                    <a:pt x="2113127" y="128256"/>
                  </a:lnTo>
                  <a:lnTo>
                    <a:pt x="2159094" y="112531"/>
                  </a:lnTo>
                  <a:lnTo>
                    <a:pt x="2205061" y="96805"/>
                  </a:lnTo>
                  <a:lnTo>
                    <a:pt x="2251025" y="81075"/>
                  </a:lnTo>
                  <a:lnTo>
                    <a:pt x="2296985" y="65335"/>
                  </a:lnTo>
                  <a:lnTo>
                    <a:pt x="2348631" y="47612"/>
                  </a:lnTo>
                  <a:lnTo>
                    <a:pt x="2400268" y="29859"/>
                  </a:lnTo>
                  <a:lnTo>
                    <a:pt x="2451904" y="12109"/>
                  </a:lnTo>
                  <a:lnTo>
                    <a:pt x="2487206" y="0"/>
                  </a:lnTo>
                </a:path>
              </a:pathLst>
            </a:custGeom>
            <a:ln w="12700">
              <a:solidFill>
                <a:srgbClr val="8082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551436" y="6169184"/>
              <a:ext cx="2225040" cy="395605"/>
            </a:xfrm>
            <a:custGeom>
              <a:avLst/>
              <a:gdLst/>
              <a:ahLst/>
              <a:cxnLst/>
              <a:rect l="l" t="t" r="r" b="b"/>
              <a:pathLst>
                <a:path w="2225040" h="395604">
                  <a:moveTo>
                    <a:pt x="2224519" y="45493"/>
                  </a:moveTo>
                  <a:lnTo>
                    <a:pt x="1383957" y="185433"/>
                  </a:lnTo>
                  <a:lnTo>
                    <a:pt x="274115" y="369592"/>
                  </a:lnTo>
                  <a:lnTo>
                    <a:pt x="245794" y="374151"/>
                  </a:lnTo>
                  <a:lnTo>
                    <a:pt x="217525" y="378998"/>
                  </a:lnTo>
                  <a:lnTo>
                    <a:pt x="193227" y="382524"/>
                  </a:lnTo>
                  <a:lnTo>
                    <a:pt x="181231" y="385044"/>
                  </a:lnTo>
                  <a:lnTo>
                    <a:pt x="169633" y="389260"/>
                  </a:lnTo>
                  <a:lnTo>
                    <a:pt x="170713" y="392752"/>
                  </a:lnTo>
                  <a:lnTo>
                    <a:pt x="172377" y="395597"/>
                  </a:lnTo>
                  <a:lnTo>
                    <a:pt x="176796" y="395394"/>
                  </a:lnTo>
                  <a:lnTo>
                    <a:pt x="184298" y="390959"/>
                  </a:lnTo>
                  <a:lnTo>
                    <a:pt x="192470" y="388679"/>
                  </a:lnTo>
                  <a:lnTo>
                    <a:pt x="209295" y="386441"/>
                  </a:lnTo>
                  <a:lnTo>
                    <a:pt x="1420024" y="185420"/>
                  </a:lnTo>
                  <a:lnTo>
                    <a:pt x="1713896" y="136395"/>
                  </a:lnTo>
                  <a:lnTo>
                    <a:pt x="1774027" y="127329"/>
                  </a:lnTo>
                  <a:lnTo>
                    <a:pt x="2224519" y="51818"/>
                  </a:lnTo>
                  <a:lnTo>
                    <a:pt x="2224519" y="45493"/>
                  </a:lnTo>
                  <a:close/>
                </a:path>
                <a:path w="2225040" h="395604">
                  <a:moveTo>
                    <a:pt x="2224519" y="0"/>
                  </a:moveTo>
                  <a:lnTo>
                    <a:pt x="1083327" y="185433"/>
                  </a:lnTo>
                  <a:lnTo>
                    <a:pt x="38557" y="355275"/>
                  </a:lnTo>
                  <a:lnTo>
                    <a:pt x="19064" y="358043"/>
                  </a:lnTo>
                  <a:lnTo>
                    <a:pt x="9416" y="359932"/>
                  </a:lnTo>
                  <a:lnTo>
                    <a:pt x="0" y="362907"/>
                  </a:lnTo>
                  <a:lnTo>
                    <a:pt x="4571" y="369588"/>
                  </a:lnTo>
                  <a:lnTo>
                    <a:pt x="11531" y="368699"/>
                  </a:lnTo>
                  <a:lnTo>
                    <a:pt x="18313" y="368356"/>
                  </a:lnTo>
                  <a:lnTo>
                    <a:pt x="18681" y="364203"/>
                  </a:lnTo>
                  <a:lnTo>
                    <a:pt x="21450" y="363123"/>
                  </a:lnTo>
                  <a:lnTo>
                    <a:pt x="599481" y="270006"/>
                  </a:lnTo>
                  <a:lnTo>
                    <a:pt x="684288" y="255567"/>
                  </a:lnTo>
                  <a:lnTo>
                    <a:pt x="1117841" y="185420"/>
                  </a:lnTo>
                  <a:lnTo>
                    <a:pt x="2224519" y="5687"/>
                  </a:lnTo>
                  <a:lnTo>
                    <a:pt x="2224519" y="0"/>
                  </a:lnTo>
                  <a:close/>
                </a:path>
              </a:pathLst>
            </a:custGeom>
            <a:solidFill>
              <a:srgbClr val="FFF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551436" y="6169185"/>
              <a:ext cx="2225040" cy="395605"/>
            </a:xfrm>
            <a:custGeom>
              <a:avLst/>
              <a:gdLst/>
              <a:ahLst/>
              <a:cxnLst/>
              <a:rect l="l" t="t" r="r" b="b"/>
              <a:pathLst>
                <a:path w="2225040" h="395604">
                  <a:moveTo>
                    <a:pt x="176796" y="395394"/>
                  </a:moveTo>
                  <a:lnTo>
                    <a:pt x="172377" y="395597"/>
                  </a:lnTo>
                  <a:lnTo>
                    <a:pt x="170713" y="392752"/>
                  </a:lnTo>
                  <a:lnTo>
                    <a:pt x="169633" y="389260"/>
                  </a:lnTo>
                  <a:lnTo>
                    <a:pt x="181231" y="385044"/>
                  </a:lnTo>
                  <a:lnTo>
                    <a:pt x="193227" y="382524"/>
                  </a:lnTo>
                  <a:lnTo>
                    <a:pt x="205399" y="380807"/>
                  </a:lnTo>
                  <a:lnTo>
                    <a:pt x="217525" y="378998"/>
                  </a:lnTo>
                  <a:lnTo>
                    <a:pt x="245794" y="374151"/>
                  </a:lnTo>
                  <a:lnTo>
                    <a:pt x="274115" y="369592"/>
                  </a:lnTo>
                  <a:lnTo>
                    <a:pt x="302452" y="365127"/>
                  </a:lnTo>
                  <a:lnTo>
                    <a:pt x="330771" y="360558"/>
                  </a:lnTo>
                  <a:lnTo>
                    <a:pt x="363287" y="355101"/>
                  </a:lnTo>
                  <a:lnTo>
                    <a:pt x="395787" y="349563"/>
                  </a:lnTo>
                  <a:lnTo>
                    <a:pt x="428285" y="344020"/>
                  </a:lnTo>
                  <a:lnTo>
                    <a:pt x="460794" y="338549"/>
                  </a:lnTo>
                  <a:lnTo>
                    <a:pt x="493750" y="333130"/>
                  </a:lnTo>
                  <a:lnTo>
                    <a:pt x="526719" y="327779"/>
                  </a:lnTo>
                  <a:lnTo>
                    <a:pt x="559688" y="322429"/>
                  </a:lnTo>
                  <a:lnTo>
                    <a:pt x="592645" y="317010"/>
                  </a:lnTo>
                  <a:lnTo>
                    <a:pt x="625153" y="311536"/>
                  </a:lnTo>
                  <a:lnTo>
                    <a:pt x="657650" y="305989"/>
                  </a:lnTo>
                  <a:lnTo>
                    <a:pt x="690146" y="300447"/>
                  </a:lnTo>
                  <a:lnTo>
                    <a:pt x="722655" y="294988"/>
                  </a:lnTo>
                  <a:lnTo>
                    <a:pt x="760681" y="288746"/>
                  </a:lnTo>
                  <a:lnTo>
                    <a:pt x="798721" y="282578"/>
                  </a:lnTo>
                  <a:lnTo>
                    <a:pt x="836762" y="276409"/>
                  </a:lnTo>
                  <a:lnTo>
                    <a:pt x="874788" y="270159"/>
                  </a:lnTo>
                  <a:lnTo>
                    <a:pt x="907293" y="264681"/>
                  </a:lnTo>
                  <a:lnTo>
                    <a:pt x="939780" y="259112"/>
                  </a:lnTo>
                  <a:lnTo>
                    <a:pt x="972268" y="253545"/>
                  </a:lnTo>
                  <a:lnTo>
                    <a:pt x="1004773" y="248074"/>
                  </a:lnTo>
                  <a:lnTo>
                    <a:pt x="1042799" y="241853"/>
                  </a:lnTo>
                  <a:lnTo>
                    <a:pt x="1080839" y="235720"/>
                  </a:lnTo>
                  <a:lnTo>
                    <a:pt x="1118880" y="229582"/>
                  </a:lnTo>
                  <a:lnTo>
                    <a:pt x="1156906" y="223347"/>
                  </a:lnTo>
                  <a:lnTo>
                    <a:pt x="1194476" y="217014"/>
                  </a:lnTo>
                  <a:lnTo>
                    <a:pt x="1232028" y="210571"/>
                  </a:lnTo>
                  <a:lnTo>
                    <a:pt x="1269582" y="204138"/>
                  </a:lnTo>
                  <a:lnTo>
                    <a:pt x="1307160" y="197833"/>
                  </a:lnTo>
                  <a:lnTo>
                    <a:pt x="1355335" y="190011"/>
                  </a:lnTo>
                  <a:lnTo>
                    <a:pt x="1403530" y="182302"/>
                  </a:lnTo>
                  <a:lnTo>
                    <a:pt x="1451721" y="174567"/>
                  </a:lnTo>
                  <a:lnTo>
                    <a:pt x="1499882" y="166667"/>
                  </a:lnTo>
                  <a:lnTo>
                    <a:pt x="1552217" y="157809"/>
                  </a:lnTo>
                  <a:lnTo>
                    <a:pt x="1604525" y="148789"/>
                  </a:lnTo>
                  <a:lnTo>
                    <a:pt x="1656836" y="139764"/>
                  </a:lnTo>
                  <a:lnTo>
                    <a:pt x="1709178" y="130891"/>
                  </a:lnTo>
                  <a:lnTo>
                    <a:pt x="1755475" y="123244"/>
                  </a:lnTo>
                  <a:lnTo>
                    <a:pt x="1801791" y="115698"/>
                  </a:lnTo>
                  <a:lnTo>
                    <a:pt x="1848115" y="108192"/>
                  </a:lnTo>
                  <a:lnTo>
                    <a:pt x="1894434" y="100662"/>
                  </a:lnTo>
                  <a:lnTo>
                    <a:pt x="1940737" y="93045"/>
                  </a:lnTo>
                  <a:lnTo>
                    <a:pt x="1988859" y="84958"/>
                  </a:lnTo>
                  <a:lnTo>
                    <a:pt x="2036960" y="76745"/>
                  </a:lnTo>
                  <a:lnTo>
                    <a:pt x="2085064" y="68531"/>
                  </a:lnTo>
                  <a:lnTo>
                    <a:pt x="2133193" y="60444"/>
                  </a:lnTo>
                  <a:lnTo>
                    <a:pt x="2183548" y="52165"/>
                  </a:lnTo>
                  <a:lnTo>
                    <a:pt x="2224519" y="45493"/>
                  </a:lnTo>
                </a:path>
                <a:path w="2225040" h="395604">
                  <a:moveTo>
                    <a:pt x="2224519" y="5687"/>
                  </a:moveTo>
                  <a:lnTo>
                    <a:pt x="2200440" y="9646"/>
                  </a:lnTo>
                  <a:lnTo>
                    <a:pt x="2146385" y="18656"/>
                  </a:lnTo>
                  <a:lnTo>
                    <a:pt x="2092335" y="27688"/>
                  </a:lnTo>
                  <a:lnTo>
                    <a:pt x="2038273" y="36644"/>
                  </a:lnTo>
                  <a:lnTo>
                    <a:pt x="1992982" y="44054"/>
                  </a:lnTo>
                  <a:lnTo>
                    <a:pt x="1947682" y="51420"/>
                  </a:lnTo>
                  <a:lnTo>
                    <a:pt x="1902378" y="58761"/>
                  </a:lnTo>
                  <a:lnTo>
                    <a:pt x="1857072" y="66094"/>
                  </a:lnTo>
                  <a:lnTo>
                    <a:pt x="1811769" y="73436"/>
                  </a:lnTo>
                  <a:lnTo>
                    <a:pt x="1762081" y="81516"/>
                  </a:lnTo>
                  <a:lnTo>
                    <a:pt x="1712396" y="89605"/>
                  </a:lnTo>
                  <a:lnTo>
                    <a:pt x="1662710" y="97683"/>
                  </a:lnTo>
                  <a:lnTo>
                    <a:pt x="1613018" y="105733"/>
                  </a:lnTo>
                  <a:lnTo>
                    <a:pt x="1563319" y="113733"/>
                  </a:lnTo>
                  <a:lnTo>
                    <a:pt x="1515628" y="121310"/>
                  </a:lnTo>
                  <a:lnTo>
                    <a:pt x="1467923" y="128801"/>
                  </a:lnTo>
                  <a:lnTo>
                    <a:pt x="1420220" y="136301"/>
                  </a:lnTo>
                  <a:lnTo>
                    <a:pt x="1372537" y="143905"/>
                  </a:lnTo>
                  <a:lnTo>
                    <a:pt x="1324889" y="151706"/>
                  </a:lnTo>
                  <a:lnTo>
                    <a:pt x="1283492" y="158539"/>
                  </a:lnTo>
                  <a:lnTo>
                    <a:pt x="1242080" y="165276"/>
                  </a:lnTo>
                  <a:lnTo>
                    <a:pt x="1200661" y="171966"/>
                  </a:lnTo>
                  <a:lnTo>
                    <a:pt x="1159243" y="178656"/>
                  </a:lnTo>
                  <a:lnTo>
                    <a:pt x="1117841" y="185420"/>
                  </a:lnTo>
                  <a:lnTo>
                    <a:pt x="1076447" y="192219"/>
                  </a:lnTo>
                  <a:lnTo>
                    <a:pt x="1035036" y="198933"/>
                  </a:lnTo>
                  <a:lnTo>
                    <a:pt x="993584" y="205440"/>
                  </a:lnTo>
                  <a:lnTo>
                    <a:pt x="954282" y="211714"/>
                  </a:lnTo>
                  <a:lnTo>
                    <a:pt x="915030" y="218291"/>
                  </a:lnTo>
                  <a:lnTo>
                    <a:pt x="875789" y="224952"/>
                  </a:lnTo>
                  <a:lnTo>
                    <a:pt x="836523" y="231475"/>
                  </a:lnTo>
                  <a:lnTo>
                    <a:pt x="798474" y="237556"/>
                  </a:lnTo>
                  <a:lnTo>
                    <a:pt x="760406" y="243526"/>
                  </a:lnTo>
                  <a:lnTo>
                    <a:pt x="722337" y="249493"/>
                  </a:lnTo>
                  <a:lnTo>
                    <a:pt x="684288" y="255567"/>
                  </a:lnTo>
                  <a:lnTo>
                    <a:pt x="656002" y="260290"/>
                  </a:lnTo>
                  <a:lnTo>
                    <a:pt x="627741" y="265154"/>
                  </a:lnTo>
                  <a:lnTo>
                    <a:pt x="599481" y="270006"/>
                  </a:lnTo>
                  <a:lnTo>
                    <a:pt x="571195" y="274693"/>
                  </a:lnTo>
                  <a:lnTo>
                    <a:pt x="521738" y="282579"/>
                  </a:lnTo>
                  <a:lnTo>
                    <a:pt x="472265" y="290367"/>
                  </a:lnTo>
                  <a:lnTo>
                    <a:pt x="422787" y="298137"/>
                  </a:lnTo>
                  <a:lnTo>
                    <a:pt x="373316" y="305973"/>
                  </a:lnTo>
                  <a:lnTo>
                    <a:pt x="332334" y="312559"/>
                  </a:lnTo>
                  <a:lnTo>
                    <a:pt x="291360" y="319208"/>
                  </a:lnTo>
                  <a:lnTo>
                    <a:pt x="250390" y="325888"/>
                  </a:lnTo>
                  <a:lnTo>
                    <a:pt x="209422" y="332567"/>
                  </a:lnTo>
                  <a:lnTo>
                    <a:pt x="163388" y="340068"/>
                  </a:lnTo>
                  <a:lnTo>
                    <a:pt x="117352" y="347569"/>
                  </a:lnTo>
                  <a:lnTo>
                    <a:pt x="71314" y="355056"/>
                  </a:lnTo>
                  <a:lnTo>
                    <a:pt x="25272" y="362514"/>
                  </a:lnTo>
                  <a:lnTo>
                    <a:pt x="21450" y="363123"/>
                  </a:lnTo>
                  <a:lnTo>
                    <a:pt x="18681" y="364203"/>
                  </a:lnTo>
                  <a:lnTo>
                    <a:pt x="18313" y="368356"/>
                  </a:lnTo>
                  <a:lnTo>
                    <a:pt x="11531" y="368699"/>
                  </a:lnTo>
                  <a:lnTo>
                    <a:pt x="4571" y="369588"/>
                  </a:lnTo>
                  <a:lnTo>
                    <a:pt x="0" y="362907"/>
                  </a:lnTo>
                  <a:lnTo>
                    <a:pt x="9416" y="359932"/>
                  </a:lnTo>
                  <a:lnTo>
                    <a:pt x="19064" y="358043"/>
                  </a:lnTo>
                  <a:lnTo>
                    <a:pt x="28819" y="356678"/>
                  </a:lnTo>
                  <a:lnTo>
                    <a:pt x="38557" y="355275"/>
                  </a:lnTo>
                  <a:lnTo>
                    <a:pt x="71916" y="349803"/>
                  </a:lnTo>
                  <a:lnTo>
                    <a:pt x="105294" y="344445"/>
                  </a:lnTo>
                  <a:lnTo>
                    <a:pt x="138678" y="339130"/>
                  </a:lnTo>
                  <a:lnTo>
                    <a:pt x="172059" y="333786"/>
                  </a:lnTo>
                  <a:lnTo>
                    <a:pt x="230338" y="324338"/>
                  </a:lnTo>
                  <a:lnTo>
                    <a:pt x="288607" y="314813"/>
                  </a:lnTo>
                  <a:lnTo>
                    <a:pt x="345179" y="305503"/>
                  </a:lnTo>
                  <a:lnTo>
                    <a:pt x="373464" y="300839"/>
                  </a:lnTo>
                  <a:lnTo>
                    <a:pt x="401751" y="296194"/>
                  </a:lnTo>
                  <a:lnTo>
                    <a:pt x="467623" y="285417"/>
                  </a:lnTo>
                  <a:lnTo>
                    <a:pt x="533514" y="274744"/>
                  </a:lnTo>
                  <a:lnTo>
                    <a:pt x="600295" y="264205"/>
                  </a:lnTo>
                  <a:lnTo>
                    <a:pt x="633689" y="258947"/>
                  </a:lnTo>
                  <a:lnTo>
                    <a:pt x="667067" y="253599"/>
                  </a:lnTo>
                  <a:lnTo>
                    <a:pt x="700840" y="248052"/>
                  </a:lnTo>
                  <a:lnTo>
                    <a:pt x="734596" y="242415"/>
                  </a:lnTo>
                  <a:lnTo>
                    <a:pt x="768347" y="236755"/>
                  </a:lnTo>
                  <a:lnTo>
                    <a:pt x="802106" y="231145"/>
                  </a:lnTo>
                  <a:lnTo>
                    <a:pt x="835057" y="225754"/>
                  </a:lnTo>
                  <a:lnTo>
                    <a:pt x="868014" y="220406"/>
                  </a:lnTo>
                  <a:lnTo>
                    <a:pt x="900974" y="215073"/>
                  </a:lnTo>
                  <a:lnTo>
                    <a:pt x="933932" y="209733"/>
                  </a:lnTo>
                  <a:lnTo>
                    <a:pt x="968153" y="204164"/>
                  </a:lnTo>
                  <a:lnTo>
                    <a:pt x="1002372" y="198590"/>
                  </a:lnTo>
                  <a:lnTo>
                    <a:pt x="1036591" y="193018"/>
                  </a:lnTo>
                  <a:lnTo>
                    <a:pt x="1070813" y="187457"/>
                  </a:lnTo>
                  <a:lnTo>
                    <a:pt x="1103771" y="182118"/>
                  </a:lnTo>
                  <a:lnTo>
                    <a:pt x="1136734" y="176795"/>
                  </a:lnTo>
                  <a:lnTo>
                    <a:pt x="1169698" y="171473"/>
                  </a:lnTo>
                  <a:lnTo>
                    <a:pt x="1202664" y="166134"/>
                  </a:lnTo>
                  <a:lnTo>
                    <a:pt x="1236878" y="160569"/>
                  </a:lnTo>
                  <a:lnTo>
                    <a:pt x="1271093" y="154991"/>
                  </a:lnTo>
                  <a:lnTo>
                    <a:pt x="1305311" y="149415"/>
                  </a:lnTo>
                  <a:lnTo>
                    <a:pt x="1339532" y="143858"/>
                  </a:lnTo>
                  <a:lnTo>
                    <a:pt x="1372492" y="138521"/>
                  </a:lnTo>
                  <a:lnTo>
                    <a:pt x="1405458" y="133203"/>
                  </a:lnTo>
                  <a:lnTo>
                    <a:pt x="1438423" y="127884"/>
                  </a:lnTo>
                  <a:lnTo>
                    <a:pt x="1471383" y="122547"/>
                  </a:lnTo>
                  <a:lnTo>
                    <a:pt x="1505595" y="116980"/>
                  </a:lnTo>
                  <a:lnTo>
                    <a:pt x="1539806" y="111397"/>
                  </a:lnTo>
                  <a:lnTo>
                    <a:pt x="1574019" y="105813"/>
                  </a:lnTo>
                  <a:lnTo>
                    <a:pt x="1608238" y="100246"/>
                  </a:lnTo>
                  <a:lnTo>
                    <a:pt x="1641190" y="94907"/>
                  </a:lnTo>
                  <a:lnTo>
                    <a:pt x="1674147" y="89586"/>
                  </a:lnTo>
                  <a:lnTo>
                    <a:pt x="1707106" y="84267"/>
                  </a:lnTo>
                  <a:lnTo>
                    <a:pt x="1740064" y="78935"/>
                  </a:lnTo>
                  <a:lnTo>
                    <a:pt x="1774284" y="73367"/>
                  </a:lnTo>
                  <a:lnTo>
                    <a:pt x="1808497" y="67780"/>
                  </a:lnTo>
                  <a:lnTo>
                    <a:pt x="1842708" y="62196"/>
                  </a:lnTo>
                  <a:lnTo>
                    <a:pt x="1876920" y="56634"/>
                  </a:lnTo>
                  <a:lnTo>
                    <a:pt x="1909878" y="51308"/>
                  </a:lnTo>
                  <a:lnTo>
                    <a:pt x="1942839" y="46003"/>
                  </a:lnTo>
                  <a:lnTo>
                    <a:pt x="1975800" y="40695"/>
                  </a:lnTo>
                  <a:lnTo>
                    <a:pt x="2042977" y="29807"/>
                  </a:lnTo>
                  <a:lnTo>
                    <a:pt x="2111396" y="18640"/>
                  </a:lnTo>
                  <a:lnTo>
                    <a:pt x="2179382" y="7467"/>
                  </a:lnTo>
                  <a:lnTo>
                    <a:pt x="2213160" y="1875"/>
                  </a:lnTo>
                  <a:lnTo>
                    <a:pt x="2224519" y="0"/>
                  </a:lnTo>
                </a:path>
                <a:path w="2225040" h="395604">
                  <a:moveTo>
                    <a:pt x="2224519" y="51818"/>
                  </a:moveTo>
                  <a:lnTo>
                    <a:pt x="2159970" y="62508"/>
                  </a:lnTo>
                  <a:lnTo>
                    <a:pt x="2094053" y="73354"/>
                  </a:lnTo>
                  <a:lnTo>
                    <a:pt x="2061095" y="78796"/>
                  </a:lnTo>
                  <a:lnTo>
                    <a:pt x="2033225" y="83421"/>
                  </a:lnTo>
                  <a:lnTo>
                    <a:pt x="2005355" y="88068"/>
                  </a:lnTo>
                  <a:lnTo>
                    <a:pt x="1977485" y="92728"/>
                  </a:lnTo>
                  <a:lnTo>
                    <a:pt x="1949614" y="97389"/>
                  </a:lnTo>
                  <a:lnTo>
                    <a:pt x="1920906" y="102186"/>
                  </a:lnTo>
                  <a:lnTo>
                    <a:pt x="1863495" y="111801"/>
                  </a:lnTo>
                  <a:lnTo>
                    <a:pt x="1814535" y="120193"/>
                  </a:lnTo>
                  <a:lnTo>
                    <a:pt x="1794292" y="123839"/>
                  </a:lnTo>
                  <a:lnTo>
                    <a:pt x="1774027" y="127329"/>
                  </a:lnTo>
                  <a:lnTo>
                    <a:pt x="1753704" y="130409"/>
                  </a:lnTo>
                  <a:lnTo>
                    <a:pt x="1713896" y="136395"/>
                  </a:lnTo>
                  <a:lnTo>
                    <a:pt x="1674212" y="143088"/>
                  </a:lnTo>
                  <a:lnTo>
                    <a:pt x="1634561" y="149959"/>
                  </a:lnTo>
                  <a:lnTo>
                    <a:pt x="1594853" y="156482"/>
                  </a:lnTo>
                  <a:lnTo>
                    <a:pt x="1563144" y="161591"/>
                  </a:lnTo>
                  <a:lnTo>
                    <a:pt x="1531473" y="166937"/>
                  </a:lnTo>
                  <a:lnTo>
                    <a:pt x="1499812" y="172344"/>
                  </a:lnTo>
                  <a:lnTo>
                    <a:pt x="1468132" y="177640"/>
                  </a:lnTo>
                  <a:lnTo>
                    <a:pt x="1419941" y="185433"/>
                  </a:lnTo>
                  <a:lnTo>
                    <a:pt x="1371738" y="193151"/>
                  </a:lnTo>
                  <a:lnTo>
                    <a:pt x="1323541" y="200905"/>
                  </a:lnTo>
                  <a:lnTo>
                    <a:pt x="1275372" y="208806"/>
                  </a:lnTo>
                  <a:lnTo>
                    <a:pt x="1233163" y="215978"/>
                  </a:lnTo>
                  <a:lnTo>
                    <a:pt x="1190986" y="223333"/>
                  </a:lnTo>
                  <a:lnTo>
                    <a:pt x="1148809" y="230685"/>
                  </a:lnTo>
                  <a:lnTo>
                    <a:pt x="1106601" y="237851"/>
                  </a:lnTo>
                  <a:lnTo>
                    <a:pt x="1053352" y="246568"/>
                  </a:lnTo>
                  <a:lnTo>
                    <a:pt x="1000072" y="255130"/>
                  </a:lnTo>
                  <a:lnTo>
                    <a:pt x="946790" y="263695"/>
                  </a:lnTo>
                  <a:lnTo>
                    <a:pt x="893533" y="272420"/>
                  </a:lnTo>
                  <a:lnTo>
                    <a:pt x="847593" y="280151"/>
                  </a:lnTo>
                  <a:lnTo>
                    <a:pt x="801675" y="288003"/>
                  </a:lnTo>
                  <a:lnTo>
                    <a:pt x="755763" y="295892"/>
                  </a:lnTo>
                  <a:lnTo>
                    <a:pt x="709845" y="303734"/>
                  </a:lnTo>
                  <a:lnTo>
                    <a:pt x="663905" y="311447"/>
                  </a:lnTo>
                  <a:lnTo>
                    <a:pt x="616908" y="319100"/>
                  </a:lnTo>
                  <a:lnTo>
                    <a:pt x="569880" y="326578"/>
                  </a:lnTo>
                  <a:lnTo>
                    <a:pt x="522850" y="334051"/>
                  </a:lnTo>
                  <a:lnTo>
                    <a:pt x="475852" y="341685"/>
                  </a:lnTo>
                  <a:lnTo>
                    <a:pt x="428917" y="349649"/>
                  </a:lnTo>
                  <a:lnTo>
                    <a:pt x="374045" y="359050"/>
                  </a:lnTo>
                  <a:lnTo>
                    <a:pt x="319135" y="368211"/>
                  </a:lnTo>
                  <a:lnTo>
                    <a:pt x="264210" y="377290"/>
                  </a:lnTo>
                  <a:lnTo>
                    <a:pt x="209295" y="386441"/>
                  </a:lnTo>
                  <a:lnTo>
                    <a:pt x="200930" y="387518"/>
                  </a:lnTo>
                  <a:lnTo>
                    <a:pt x="192470" y="388679"/>
                  </a:lnTo>
                  <a:lnTo>
                    <a:pt x="184298" y="390959"/>
                  </a:lnTo>
                  <a:lnTo>
                    <a:pt x="176796" y="395394"/>
                  </a:lnTo>
                </a:path>
              </a:pathLst>
            </a:custGeom>
            <a:ln w="12700">
              <a:solidFill>
                <a:srgbClr val="8082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368363" y="8014335"/>
              <a:ext cx="1407795" cy="445134"/>
            </a:xfrm>
            <a:custGeom>
              <a:avLst/>
              <a:gdLst/>
              <a:ahLst/>
              <a:cxnLst/>
              <a:rect l="l" t="t" r="r" b="b"/>
              <a:pathLst>
                <a:path w="1407795" h="445134">
                  <a:moveTo>
                    <a:pt x="1407591" y="0"/>
                  </a:moveTo>
                  <a:lnTo>
                    <a:pt x="10667" y="435318"/>
                  </a:lnTo>
                  <a:lnTo>
                    <a:pt x="5778" y="436410"/>
                  </a:lnTo>
                  <a:lnTo>
                    <a:pt x="482" y="436410"/>
                  </a:lnTo>
                  <a:lnTo>
                    <a:pt x="0" y="440512"/>
                  </a:lnTo>
                  <a:lnTo>
                    <a:pt x="1333" y="443750"/>
                  </a:lnTo>
                  <a:lnTo>
                    <a:pt x="11328" y="444652"/>
                  </a:lnTo>
                  <a:lnTo>
                    <a:pt x="15570" y="442823"/>
                  </a:lnTo>
                  <a:lnTo>
                    <a:pt x="36235" y="436410"/>
                  </a:lnTo>
                  <a:lnTo>
                    <a:pt x="5778" y="436410"/>
                  </a:lnTo>
                  <a:lnTo>
                    <a:pt x="533" y="435978"/>
                  </a:lnTo>
                  <a:lnTo>
                    <a:pt x="37627" y="435978"/>
                  </a:lnTo>
                  <a:lnTo>
                    <a:pt x="280156" y="360394"/>
                  </a:lnTo>
                  <a:lnTo>
                    <a:pt x="350596" y="337874"/>
                  </a:lnTo>
                  <a:lnTo>
                    <a:pt x="433349" y="312950"/>
                  </a:lnTo>
                  <a:lnTo>
                    <a:pt x="677090" y="236803"/>
                  </a:lnTo>
                  <a:lnTo>
                    <a:pt x="747084" y="214375"/>
                  </a:lnTo>
                  <a:lnTo>
                    <a:pt x="855662" y="181406"/>
                  </a:lnTo>
                  <a:lnTo>
                    <a:pt x="1407591" y="9355"/>
                  </a:lnTo>
                  <a:lnTo>
                    <a:pt x="1407591" y="0"/>
                  </a:lnTo>
                  <a:close/>
                </a:path>
              </a:pathLst>
            </a:custGeom>
            <a:solidFill>
              <a:srgbClr val="FFF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368363" y="8014335"/>
              <a:ext cx="1407795" cy="445134"/>
            </a:xfrm>
            <a:custGeom>
              <a:avLst/>
              <a:gdLst/>
              <a:ahLst/>
              <a:cxnLst/>
              <a:rect l="l" t="t" r="r" b="b"/>
              <a:pathLst>
                <a:path w="1407795" h="445134">
                  <a:moveTo>
                    <a:pt x="1407591" y="9355"/>
                  </a:moveTo>
                  <a:lnTo>
                    <a:pt x="1363184" y="23288"/>
                  </a:lnTo>
                  <a:lnTo>
                    <a:pt x="1312272" y="39218"/>
                  </a:lnTo>
                  <a:lnTo>
                    <a:pt x="1261338" y="55080"/>
                  </a:lnTo>
                  <a:lnTo>
                    <a:pt x="1216311" y="68984"/>
                  </a:lnTo>
                  <a:lnTo>
                    <a:pt x="1171250" y="82791"/>
                  </a:lnTo>
                  <a:lnTo>
                    <a:pt x="1126179" y="96569"/>
                  </a:lnTo>
                  <a:lnTo>
                    <a:pt x="1081118" y="110385"/>
                  </a:lnTo>
                  <a:lnTo>
                    <a:pt x="1036091" y="124307"/>
                  </a:lnTo>
                  <a:lnTo>
                    <a:pt x="990956" y="138487"/>
                  </a:lnTo>
                  <a:lnTo>
                    <a:pt x="945872" y="152828"/>
                  </a:lnTo>
                  <a:lnTo>
                    <a:pt x="900790" y="167184"/>
                  </a:lnTo>
                  <a:lnTo>
                    <a:pt x="855662" y="181406"/>
                  </a:lnTo>
                  <a:lnTo>
                    <a:pt x="819496" y="192477"/>
                  </a:lnTo>
                  <a:lnTo>
                    <a:pt x="783269" y="203362"/>
                  </a:lnTo>
                  <a:lnTo>
                    <a:pt x="747084" y="214375"/>
                  </a:lnTo>
                  <a:lnTo>
                    <a:pt x="711047" y="225831"/>
                  </a:lnTo>
                  <a:lnTo>
                    <a:pt x="677090" y="236803"/>
                  </a:lnTo>
                  <a:lnTo>
                    <a:pt x="643058" y="247531"/>
                  </a:lnTo>
                  <a:lnTo>
                    <a:pt x="608977" y="258108"/>
                  </a:lnTo>
                  <a:lnTo>
                    <a:pt x="574878" y="268630"/>
                  </a:lnTo>
                  <a:lnTo>
                    <a:pt x="527690" y="283373"/>
                  </a:lnTo>
                  <a:lnTo>
                    <a:pt x="480548" y="298250"/>
                  </a:lnTo>
                  <a:lnTo>
                    <a:pt x="433349" y="312950"/>
                  </a:lnTo>
                  <a:lnTo>
                    <a:pt x="385991" y="327164"/>
                  </a:lnTo>
                  <a:lnTo>
                    <a:pt x="350596" y="337874"/>
                  </a:lnTo>
                  <a:lnTo>
                    <a:pt x="315350" y="349053"/>
                  </a:lnTo>
                  <a:lnTo>
                    <a:pt x="280156" y="360394"/>
                  </a:lnTo>
                  <a:lnTo>
                    <a:pt x="244919" y="371589"/>
                  </a:lnTo>
                  <a:lnTo>
                    <a:pt x="199939" y="385605"/>
                  </a:lnTo>
                  <a:lnTo>
                    <a:pt x="154949" y="399580"/>
                  </a:lnTo>
                  <a:lnTo>
                    <a:pt x="109953" y="413533"/>
                  </a:lnTo>
                  <a:lnTo>
                    <a:pt x="64956" y="427484"/>
                  </a:lnTo>
                  <a:lnTo>
                    <a:pt x="19964" y="441452"/>
                  </a:lnTo>
                  <a:lnTo>
                    <a:pt x="15570" y="442823"/>
                  </a:lnTo>
                  <a:lnTo>
                    <a:pt x="11328" y="444652"/>
                  </a:lnTo>
                  <a:lnTo>
                    <a:pt x="6578" y="444220"/>
                  </a:lnTo>
                  <a:lnTo>
                    <a:pt x="1333" y="443750"/>
                  </a:lnTo>
                  <a:lnTo>
                    <a:pt x="0" y="440512"/>
                  </a:lnTo>
                  <a:lnTo>
                    <a:pt x="533" y="435978"/>
                  </a:lnTo>
                  <a:lnTo>
                    <a:pt x="5778" y="436410"/>
                  </a:lnTo>
                  <a:lnTo>
                    <a:pt x="10667" y="435318"/>
                  </a:lnTo>
                  <a:lnTo>
                    <a:pt x="15709" y="433730"/>
                  </a:lnTo>
                  <a:lnTo>
                    <a:pt x="52647" y="422236"/>
                  </a:lnTo>
                  <a:lnTo>
                    <a:pt x="89608" y="410807"/>
                  </a:lnTo>
                  <a:lnTo>
                    <a:pt x="126573" y="399386"/>
                  </a:lnTo>
                  <a:lnTo>
                    <a:pt x="163525" y="387921"/>
                  </a:lnTo>
                  <a:lnTo>
                    <a:pt x="211786" y="372878"/>
                  </a:lnTo>
                  <a:lnTo>
                    <a:pt x="260040" y="357809"/>
                  </a:lnTo>
                  <a:lnTo>
                    <a:pt x="308290" y="342726"/>
                  </a:lnTo>
                  <a:lnTo>
                    <a:pt x="356538" y="327639"/>
                  </a:lnTo>
                  <a:lnTo>
                    <a:pt x="404787" y="312559"/>
                  </a:lnTo>
                  <a:lnTo>
                    <a:pt x="456632" y="296363"/>
                  </a:lnTo>
                  <a:lnTo>
                    <a:pt x="508476" y="280164"/>
                  </a:lnTo>
                  <a:lnTo>
                    <a:pt x="560321" y="263968"/>
                  </a:lnTo>
                  <a:lnTo>
                    <a:pt x="612168" y="247781"/>
                  </a:lnTo>
                  <a:lnTo>
                    <a:pt x="664019" y="231610"/>
                  </a:lnTo>
                  <a:lnTo>
                    <a:pt x="699321" y="220640"/>
                  </a:lnTo>
                  <a:lnTo>
                    <a:pt x="734637" y="209707"/>
                  </a:lnTo>
                  <a:lnTo>
                    <a:pt x="769954" y="198772"/>
                  </a:lnTo>
                  <a:lnTo>
                    <a:pt x="857125" y="171616"/>
                  </a:lnTo>
                  <a:lnTo>
                    <a:pt x="908992" y="155429"/>
                  </a:lnTo>
                  <a:lnTo>
                    <a:pt x="960855" y="139227"/>
                  </a:lnTo>
                  <a:lnTo>
                    <a:pt x="1012713" y="123001"/>
                  </a:lnTo>
                  <a:lnTo>
                    <a:pt x="1064564" y="106743"/>
                  </a:lnTo>
                  <a:lnTo>
                    <a:pt x="1105123" y="93908"/>
                  </a:lnTo>
                  <a:lnTo>
                    <a:pt x="1145654" y="80988"/>
                  </a:lnTo>
                  <a:lnTo>
                    <a:pt x="1186194" y="68095"/>
                  </a:lnTo>
                  <a:lnTo>
                    <a:pt x="1226781" y="55346"/>
                  </a:lnTo>
                  <a:lnTo>
                    <a:pt x="1266619" y="43082"/>
                  </a:lnTo>
                  <a:lnTo>
                    <a:pt x="1306510" y="30965"/>
                  </a:lnTo>
                  <a:lnTo>
                    <a:pt x="1346409" y="18863"/>
                  </a:lnTo>
                  <a:lnTo>
                    <a:pt x="1386268" y="6642"/>
                  </a:lnTo>
                  <a:lnTo>
                    <a:pt x="1407591" y="0"/>
                  </a:lnTo>
                </a:path>
              </a:pathLst>
            </a:custGeom>
            <a:ln w="12700">
              <a:solidFill>
                <a:srgbClr val="8082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819063" y="6310248"/>
              <a:ext cx="1957070" cy="1920875"/>
            </a:xfrm>
            <a:custGeom>
              <a:avLst/>
              <a:gdLst/>
              <a:ahLst/>
              <a:cxnLst/>
              <a:rect l="l" t="t" r="r" b="b"/>
              <a:pathLst>
                <a:path w="1957070" h="1920875">
                  <a:moveTo>
                    <a:pt x="1956879" y="1467497"/>
                  </a:moveTo>
                  <a:lnTo>
                    <a:pt x="475996" y="1898523"/>
                  </a:lnTo>
                  <a:lnTo>
                    <a:pt x="459892" y="1903006"/>
                  </a:lnTo>
                  <a:lnTo>
                    <a:pt x="443712" y="1907336"/>
                  </a:lnTo>
                  <a:lnTo>
                    <a:pt x="427774" y="1912391"/>
                  </a:lnTo>
                  <a:lnTo>
                    <a:pt x="412394" y="1919046"/>
                  </a:lnTo>
                  <a:lnTo>
                    <a:pt x="412026" y="1919770"/>
                  </a:lnTo>
                  <a:lnTo>
                    <a:pt x="412203" y="1920341"/>
                  </a:lnTo>
                  <a:lnTo>
                    <a:pt x="412953" y="1920722"/>
                  </a:lnTo>
                  <a:lnTo>
                    <a:pt x="419912" y="1920748"/>
                  </a:lnTo>
                  <a:lnTo>
                    <a:pt x="426605" y="1919465"/>
                  </a:lnTo>
                  <a:lnTo>
                    <a:pt x="433133" y="1917484"/>
                  </a:lnTo>
                  <a:lnTo>
                    <a:pt x="439623" y="1915426"/>
                  </a:lnTo>
                  <a:lnTo>
                    <a:pt x="1956879" y="1473301"/>
                  </a:lnTo>
                  <a:lnTo>
                    <a:pt x="1956879" y="1467497"/>
                  </a:lnTo>
                  <a:close/>
                </a:path>
                <a:path w="1957070" h="1920875">
                  <a:moveTo>
                    <a:pt x="1956879" y="0"/>
                  </a:moveTo>
                  <a:lnTo>
                    <a:pt x="38595" y="332778"/>
                  </a:lnTo>
                  <a:lnTo>
                    <a:pt x="19113" y="335508"/>
                  </a:lnTo>
                  <a:lnTo>
                    <a:pt x="9525" y="337553"/>
                  </a:lnTo>
                  <a:lnTo>
                    <a:pt x="266" y="341083"/>
                  </a:lnTo>
                  <a:lnTo>
                    <a:pt x="0" y="342023"/>
                  </a:lnTo>
                  <a:lnTo>
                    <a:pt x="203" y="342836"/>
                  </a:lnTo>
                  <a:lnTo>
                    <a:pt x="901" y="343535"/>
                  </a:lnTo>
                  <a:lnTo>
                    <a:pt x="4343" y="343547"/>
                  </a:lnTo>
                  <a:lnTo>
                    <a:pt x="7886" y="344093"/>
                  </a:lnTo>
                  <a:lnTo>
                    <a:pt x="1956879" y="6794"/>
                  </a:lnTo>
                  <a:lnTo>
                    <a:pt x="1956879" y="0"/>
                  </a:lnTo>
                  <a:close/>
                </a:path>
              </a:pathLst>
            </a:custGeom>
            <a:solidFill>
              <a:srgbClr val="FFF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231102" y="7777737"/>
              <a:ext cx="1544955" cy="453390"/>
            </a:xfrm>
            <a:custGeom>
              <a:avLst/>
              <a:gdLst/>
              <a:ahLst/>
              <a:cxnLst/>
              <a:rect l="l" t="t" r="r" b="b"/>
              <a:pathLst>
                <a:path w="1544954" h="453390">
                  <a:moveTo>
                    <a:pt x="927" y="453222"/>
                  </a:moveTo>
                  <a:lnTo>
                    <a:pt x="177" y="452841"/>
                  </a:lnTo>
                  <a:lnTo>
                    <a:pt x="0" y="452269"/>
                  </a:lnTo>
                  <a:lnTo>
                    <a:pt x="368" y="451545"/>
                  </a:lnTo>
                  <a:lnTo>
                    <a:pt x="15746" y="444895"/>
                  </a:lnTo>
                  <a:lnTo>
                    <a:pt x="31683" y="439845"/>
                  </a:lnTo>
                  <a:lnTo>
                    <a:pt x="47863" y="435515"/>
                  </a:lnTo>
                  <a:lnTo>
                    <a:pt x="63969" y="431022"/>
                  </a:lnTo>
                  <a:lnTo>
                    <a:pt x="103059" y="419366"/>
                  </a:lnTo>
                  <a:lnTo>
                    <a:pt x="142257" y="408043"/>
                  </a:lnTo>
                  <a:lnTo>
                    <a:pt x="181500" y="396855"/>
                  </a:lnTo>
                  <a:lnTo>
                    <a:pt x="220725" y="385607"/>
                  </a:lnTo>
                  <a:lnTo>
                    <a:pt x="266924" y="372220"/>
                  </a:lnTo>
                  <a:lnTo>
                    <a:pt x="313119" y="358818"/>
                  </a:lnTo>
                  <a:lnTo>
                    <a:pt x="359309" y="345399"/>
                  </a:lnTo>
                  <a:lnTo>
                    <a:pt x="405495" y="331960"/>
                  </a:lnTo>
                  <a:lnTo>
                    <a:pt x="451675" y="318500"/>
                  </a:lnTo>
                  <a:lnTo>
                    <a:pt x="498250" y="304863"/>
                  </a:lnTo>
                  <a:lnTo>
                    <a:pt x="544812" y="291173"/>
                  </a:lnTo>
                  <a:lnTo>
                    <a:pt x="591376" y="277488"/>
                  </a:lnTo>
                  <a:lnTo>
                    <a:pt x="637959" y="263865"/>
                  </a:lnTo>
                  <a:lnTo>
                    <a:pt x="683481" y="250625"/>
                  </a:lnTo>
                  <a:lnTo>
                    <a:pt x="729014" y="237422"/>
                  </a:lnTo>
                  <a:lnTo>
                    <a:pt x="774551" y="224233"/>
                  </a:lnTo>
                  <a:lnTo>
                    <a:pt x="820084" y="211033"/>
                  </a:lnTo>
                  <a:lnTo>
                    <a:pt x="865606" y="197799"/>
                  </a:lnTo>
                  <a:lnTo>
                    <a:pt x="903934" y="186566"/>
                  </a:lnTo>
                  <a:lnTo>
                    <a:pt x="942238" y="175263"/>
                  </a:lnTo>
                  <a:lnTo>
                    <a:pt x="980542" y="163970"/>
                  </a:lnTo>
                  <a:lnTo>
                    <a:pt x="1018870" y="152765"/>
                  </a:lnTo>
                  <a:lnTo>
                    <a:pt x="1069023" y="138225"/>
                  </a:lnTo>
                  <a:lnTo>
                    <a:pt x="1119186" y="123727"/>
                  </a:lnTo>
                  <a:lnTo>
                    <a:pt x="1169352" y="109246"/>
                  </a:lnTo>
                  <a:lnTo>
                    <a:pt x="1219515" y="94757"/>
                  </a:lnTo>
                  <a:lnTo>
                    <a:pt x="1269669" y="80235"/>
                  </a:lnTo>
                  <a:lnTo>
                    <a:pt x="1307601" y="69174"/>
                  </a:lnTo>
                  <a:lnTo>
                    <a:pt x="1345512" y="58050"/>
                  </a:lnTo>
                  <a:lnTo>
                    <a:pt x="1383421" y="46919"/>
                  </a:lnTo>
                  <a:lnTo>
                    <a:pt x="1421345" y="35836"/>
                  </a:lnTo>
                  <a:lnTo>
                    <a:pt x="1467200" y="22512"/>
                  </a:lnTo>
                  <a:lnTo>
                    <a:pt x="1513062" y="9213"/>
                  </a:lnTo>
                  <a:lnTo>
                    <a:pt x="1544853" y="0"/>
                  </a:lnTo>
                </a:path>
                <a:path w="1544954" h="453390">
                  <a:moveTo>
                    <a:pt x="1544853" y="5813"/>
                  </a:moveTo>
                  <a:lnTo>
                    <a:pt x="1513598" y="14894"/>
                  </a:lnTo>
                  <a:lnTo>
                    <a:pt x="1466618" y="28664"/>
                  </a:lnTo>
                  <a:lnTo>
                    <a:pt x="1419667" y="42532"/>
                  </a:lnTo>
                  <a:lnTo>
                    <a:pt x="1372714" y="56396"/>
                  </a:lnTo>
                  <a:lnTo>
                    <a:pt x="1325727" y="70152"/>
                  </a:lnTo>
                  <a:lnTo>
                    <a:pt x="1276228" y="84490"/>
                  </a:lnTo>
                  <a:lnTo>
                    <a:pt x="1226710" y="98762"/>
                  </a:lnTo>
                  <a:lnTo>
                    <a:pt x="1177186" y="113015"/>
                  </a:lnTo>
                  <a:lnTo>
                    <a:pt x="1127671" y="127296"/>
                  </a:lnTo>
                  <a:lnTo>
                    <a:pt x="1078179" y="141653"/>
                  </a:lnTo>
                  <a:lnTo>
                    <a:pt x="1027897" y="156392"/>
                  </a:lnTo>
                  <a:lnTo>
                    <a:pt x="977652" y="171252"/>
                  </a:lnTo>
                  <a:lnTo>
                    <a:pt x="927406" y="186113"/>
                  </a:lnTo>
                  <a:lnTo>
                    <a:pt x="877125" y="200860"/>
                  </a:lnTo>
                  <a:lnTo>
                    <a:pt x="830392" y="214445"/>
                  </a:lnTo>
                  <a:lnTo>
                    <a:pt x="783644" y="227982"/>
                  </a:lnTo>
                  <a:lnTo>
                    <a:pt x="736888" y="241492"/>
                  </a:lnTo>
                  <a:lnTo>
                    <a:pt x="690130" y="254992"/>
                  </a:lnTo>
                  <a:lnTo>
                    <a:pt x="643376" y="268501"/>
                  </a:lnTo>
                  <a:lnTo>
                    <a:pt x="596633" y="282038"/>
                  </a:lnTo>
                  <a:lnTo>
                    <a:pt x="546805" y="296515"/>
                  </a:lnTo>
                  <a:lnTo>
                    <a:pt x="496988" y="311016"/>
                  </a:lnTo>
                  <a:lnTo>
                    <a:pt x="447178" y="325534"/>
                  </a:lnTo>
                  <a:lnTo>
                    <a:pt x="397370" y="340062"/>
                  </a:lnTo>
                  <a:lnTo>
                    <a:pt x="347560" y="354593"/>
                  </a:lnTo>
                  <a:lnTo>
                    <a:pt x="301853" y="367927"/>
                  </a:lnTo>
                  <a:lnTo>
                    <a:pt x="256147" y="381267"/>
                  </a:lnTo>
                  <a:lnTo>
                    <a:pt x="210441" y="394608"/>
                  </a:lnTo>
                  <a:lnTo>
                    <a:pt x="164735" y="407948"/>
                  </a:lnTo>
                  <a:lnTo>
                    <a:pt x="119026" y="421284"/>
                  </a:lnTo>
                  <a:lnTo>
                    <a:pt x="73314" y="434611"/>
                  </a:lnTo>
                  <a:lnTo>
                    <a:pt x="27597" y="447926"/>
                  </a:lnTo>
                  <a:lnTo>
                    <a:pt x="21102" y="449989"/>
                  </a:lnTo>
                  <a:lnTo>
                    <a:pt x="14571" y="451974"/>
                  </a:lnTo>
                  <a:lnTo>
                    <a:pt x="7885" y="453259"/>
                  </a:lnTo>
                  <a:lnTo>
                    <a:pt x="927" y="453222"/>
                  </a:lnTo>
                </a:path>
              </a:pathLst>
            </a:custGeom>
            <a:ln w="12700">
              <a:solidFill>
                <a:srgbClr val="8082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154749" y="7709304"/>
              <a:ext cx="1621790" cy="474345"/>
            </a:xfrm>
            <a:custGeom>
              <a:avLst/>
              <a:gdLst/>
              <a:ahLst/>
              <a:cxnLst/>
              <a:rect l="l" t="t" r="r" b="b"/>
              <a:pathLst>
                <a:path w="1621790" h="474345">
                  <a:moveTo>
                    <a:pt x="1621205" y="0"/>
                  </a:moveTo>
                  <a:lnTo>
                    <a:pt x="61810" y="449950"/>
                  </a:lnTo>
                  <a:lnTo>
                    <a:pt x="30400" y="458294"/>
                  </a:lnTo>
                  <a:lnTo>
                    <a:pt x="14930" y="463177"/>
                  </a:lnTo>
                  <a:lnTo>
                    <a:pt x="0" y="469686"/>
                  </a:lnTo>
                  <a:lnTo>
                    <a:pt x="1282" y="472657"/>
                  </a:lnTo>
                  <a:lnTo>
                    <a:pt x="3441" y="474283"/>
                  </a:lnTo>
                  <a:lnTo>
                    <a:pt x="6883" y="473902"/>
                  </a:lnTo>
                  <a:lnTo>
                    <a:pt x="11315" y="469889"/>
                  </a:lnTo>
                  <a:lnTo>
                    <a:pt x="17144" y="469101"/>
                  </a:lnTo>
                  <a:lnTo>
                    <a:pt x="1621205" y="5522"/>
                  </a:lnTo>
                  <a:lnTo>
                    <a:pt x="1621205" y="0"/>
                  </a:lnTo>
                  <a:close/>
                </a:path>
              </a:pathLst>
            </a:custGeom>
            <a:solidFill>
              <a:srgbClr val="FFF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154749" y="7709304"/>
              <a:ext cx="1621790" cy="474345"/>
            </a:xfrm>
            <a:custGeom>
              <a:avLst/>
              <a:gdLst/>
              <a:ahLst/>
              <a:cxnLst/>
              <a:rect l="l" t="t" r="r" b="b"/>
              <a:pathLst>
                <a:path w="1621790" h="474345">
                  <a:moveTo>
                    <a:pt x="6883" y="473902"/>
                  </a:moveTo>
                  <a:lnTo>
                    <a:pt x="3441" y="474283"/>
                  </a:lnTo>
                  <a:lnTo>
                    <a:pt x="1282" y="472657"/>
                  </a:lnTo>
                  <a:lnTo>
                    <a:pt x="0" y="469686"/>
                  </a:lnTo>
                  <a:lnTo>
                    <a:pt x="14930" y="463177"/>
                  </a:lnTo>
                  <a:lnTo>
                    <a:pt x="30400" y="458294"/>
                  </a:lnTo>
                  <a:lnTo>
                    <a:pt x="46123" y="454173"/>
                  </a:lnTo>
                  <a:lnTo>
                    <a:pt x="61810" y="449950"/>
                  </a:lnTo>
                  <a:lnTo>
                    <a:pt x="99728" y="438884"/>
                  </a:lnTo>
                  <a:lnTo>
                    <a:pt x="137672" y="427896"/>
                  </a:lnTo>
                  <a:lnTo>
                    <a:pt x="175634" y="416956"/>
                  </a:lnTo>
                  <a:lnTo>
                    <a:pt x="213601" y="406033"/>
                  </a:lnTo>
                  <a:lnTo>
                    <a:pt x="258503" y="393133"/>
                  </a:lnTo>
                  <a:lnTo>
                    <a:pt x="303411" y="380249"/>
                  </a:lnTo>
                  <a:lnTo>
                    <a:pt x="348319" y="367365"/>
                  </a:lnTo>
                  <a:lnTo>
                    <a:pt x="393221" y="354461"/>
                  </a:lnTo>
                  <a:lnTo>
                    <a:pt x="438111" y="341517"/>
                  </a:lnTo>
                  <a:lnTo>
                    <a:pt x="479763" y="329425"/>
                  </a:lnTo>
                  <a:lnTo>
                    <a:pt x="521392" y="317257"/>
                  </a:lnTo>
                  <a:lnTo>
                    <a:pt x="563020" y="305084"/>
                  </a:lnTo>
                  <a:lnTo>
                    <a:pt x="604672" y="292978"/>
                  </a:lnTo>
                  <a:lnTo>
                    <a:pt x="659131" y="277283"/>
                  </a:lnTo>
                  <a:lnTo>
                    <a:pt x="713609" y="261639"/>
                  </a:lnTo>
                  <a:lnTo>
                    <a:pt x="768092" y="246002"/>
                  </a:lnTo>
                  <a:lnTo>
                    <a:pt x="822566" y="230329"/>
                  </a:lnTo>
                  <a:lnTo>
                    <a:pt x="862571" y="218745"/>
                  </a:lnTo>
                  <a:lnTo>
                    <a:pt x="902566" y="207116"/>
                  </a:lnTo>
                  <a:lnTo>
                    <a:pt x="942566" y="195492"/>
                  </a:lnTo>
                  <a:lnTo>
                    <a:pt x="982586" y="183923"/>
                  </a:lnTo>
                  <a:lnTo>
                    <a:pt x="1030731" y="170082"/>
                  </a:lnTo>
                  <a:lnTo>
                    <a:pt x="1078884" y="156263"/>
                  </a:lnTo>
                  <a:lnTo>
                    <a:pt x="1127040" y="142454"/>
                  </a:lnTo>
                  <a:lnTo>
                    <a:pt x="1175196" y="128643"/>
                  </a:lnTo>
                  <a:lnTo>
                    <a:pt x="1223346" y="114818"/>
                  </a:lnTo>
                  <a:lnTo>
                    <a:pt x="1271485" y="100967"/>
                  </a:lnTo>
                  <a:lnTo>
                    <a:pt x="1326351" y="85094"/>
                  </a:lnTo>
                  <a:lnTo>
                    <a:pt x="1381194" y="69161"/>
                  </a:lnTo>
                  <a:lnTo>
                    <a:pt x="1436038" y="53230"/>
                  </a:lnTo>
                  <a:lnTo>
                    <a:pt x="1490903" y="37365"/>
                  </a:lnTo>
                  <a:lnTo>
                    <a:pt x="1540755" y="23035"/>
                  </a:lnTo>
                  <a:lnTo>
                    <a:pt x="1590619" y="8752"/>
                  </a:lnTo>
                  <a:lnTo>
                    <a:pt x="1621205" y="0"/>
                  </a:lnTo>
                </a:path>
                <a:path w="1621790" h="474345">
                  <a:moveTo>
                    <a:pt x="1621205" y="5522"/>
                  </a:moveTo>
                  <a:lnTo>
                    <a:pt x="1614802" y="7377"/>
                  </a:lnTo>
                  <a:lnTo>
                    <a:pt x="1560391" y="23224"/>
                  </a:lnTo>
                  <a:lnTo>
                    <a:pt x="1505980" y="39070"/>
                  </a:lnTo>
                  <a:lnTo>
                    <a:pt x="1451546" y="54840"/>
                  </a:lnTo>
                  <a:lnTo>
                    <a:pt x="1403958" y="68538"/>
                  </a:lnTo>
                  <a:lnTo>
                    <a:pt x="1356358" y="82200"/>
                  </a:lnTo>
                  <a:lnTo>
                    <a:pt x="1308753" y="95844"/>
                  </a:lnTo>
                  <a:lnTo>
                    <a:pt x="1261148" y="109489"/>
                  </a:lnTo>
                  <a:lnTo>
                    <a:pt x="1213549" y="123154"/>
                  </a:lnTo>
                  <a:lnTo>
                    <a:pt x="1165961" y="136857"/>
                  </a:lnTo>
                  <a:lnTo>
                    <a:pt x="1117721" y="150875"/>
                  </a:lnTo>
                  <a:lnTo>
                    <a:pt x="1069509" y="164989"/>
                  </a:lnTo>
                  <a:lnTo>
                    <a:pt x="1021295" y="179096"/>
                  </a:lnTo>
                  <a:lnTo>
                    <a:pt x="973048" y="193092"/>
                  </a:lnTo>
                  <a:lnTo>
                    <a:pt x="918560" y="208711"/>
                  </a:lnTo>
                  <a:lnTo>
                    <a:pt x="864042" y="224233"/>
                  </a:lnTo>
                  <a:lnTo>
                    <a:pt x="809522" y="239745"/>
                  </a:lnTo>
                  <a:lnTo>
                    <a:pt x="755027" y="255335"/>
                  </a:lnTo>
                  <a:lnTo>
                    <a:pt x="715018" y="266921"/>
                  </a:lnTo>
                  <a:lnTo>
                    <a:pt x="675038" y="278606"/>
                  </a:lnTo>
                  <a:lnTo>
                    <a:pt x="635060" y="290298"/>
                  </a:lnTo>
                  <a:lnTo>
                    <a:pt x="595058" y="301906"/>
                  </a:lnTo>
                  <a:lnTo>
                    <a:pt x="547471" y="315601"/>
                  </a:lnTo>
                  <a:lnTo>
                    <a:pt x="499874" y="329266"/>
                  </a:lnTo>
                  <a:lnTo>
                    <a:pt x="452272" y="342917"/>
                  </a:lnTo>
                  <a:lnTo>
                    <a:pt x="404670" y="356571"/>
                  </a:lnTo>
                  <a:lnTo>
                    <a:pt x="357073" y="370242"/>
                  </a:lnTo>
                  <a:lnTo>
                    <a:pt x="309486" y="383948"/>
                  </a:lnTo>
                  <a:lnTo>
                    <a:pt x="260822" y="398063"/>
                  </a:lnTo>
                  <a:lnTo>
                    <a:pt x="212185" y="412256"/>
                  </a:lnTo>
                  <a:lnTo>
                    <a:pt x="163557" y="426478"/>
                  </a:lnTo>
                  <a:lnTo>
                    <a:pt x="114922" y="440679"/>
                  </a:lnTo>
                  <a:lnTo>
                    <a:pt x="91830" y="447388"/>
                  </a:lnTo>
                  <a:lnTo>
                    <a:pt x="68735" y="454082"/>
                  </a:lnTo>
                  <a:lnTo>
                    <a:pt x="45645" y="460783"/>
                  </a:lnTo>
                  <a:lnTo>
                    <a:pt x="22567" y="467514"/>
                  </a:lnTo>
                  <a:lnTo>
                    <a:pt x="17144" y="469101"/>
                  </a:lnTo>
                  <a:lnTo>
                    <a:pt x="11315" y="469889"/>
                  </a:lnTo>
                  <a:lnTo>
                    <a:pt x="6883" y="473902"/>
                  </a:lnTo>
                </a:path>
              </a:pathLst>
            </a:custGeom>
            <a:ln w="12700">
              <a:solidFill>
                <a:srgbClr val="8082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358483" y="7987035"/>
              <a:ext cx="1417955" cy="446405"/>
            </a:xfrm>
            <a:custGeom>
              <a:avLst/>
              <a:gdLst/>
              <a:ahLst/>
              <a:cxnLst/>
              <a:rect l="l" t="t" r="r" b="b"/>
              <a:pathLst>
                <a:path w="1417954" h="446404">
                  <a:moveTo>
                    <a:pt x="1417472" y="0"/>
                  </a:moveTo>
                  <a:lnTo>
                    <a:pt x="30265" y="431591"/>
                  </a:lnTo>
                  <a:lnTo>
                    <a:pt x="11252" y="437687"/>
                  </a:lnTo>
                  <a:lnTo>
                    <a:pt x="5829" y="439084"/>
                  </a:lnTo>
                  <a:lnTo>
                    <a:pt x="37" y="439084"/>
                  </a:lnTo>
                  <a:lnTo>
                    <a:pt x="279" y="442018"/>
                  </a:lnTo>
                  <a:lnTo>
                    <a:pt x="3390" y="443453"/>
                  </a:lnTo>
                  <a:lnTo>
                    <a:pt x="5181" y="445803"/>
                  </a:lnTo>
                  <a:lnTo>
                    <a:pt x="26611" y="439084"/>
                  </a:lnTo>
                  <a:lnTo>
                    <a:pt x="5829" y="439084"/>
                  </a:lnTo>
                  <a:lnTo>
                    <a:pt x="0" y="438627"/>
                  </a:lnTo>
                  <a:lnTo>
                    <a:pt x="28069" y="438627"/>
                  </a:lnTo>
                  <a:lnTo>
                    <a:pt x="1417472" y="5374"/>
                  </a:lnTo>
                  <a:lnTo>
                    <a:pt x="1417472" y="0"/>
                  </a:lnTo>
                  <a:close/>
                </a:path>
              </a:pathLst>
            </a:custGeom>
            <a:solidFill>
              <a:srgbClr val="FFF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358483" y="7987035"/>
              <a:ext cx="1417955" cy="446405"/>
            </a:xfrm>
            <a:custGeom>
              <a:avLst/>
              <a:gdLst/>
              <a:ahLst/>
              <a:cxnLst/>
              <a:rect l="l" t="t" r="r" b="b"/>
              <a:pathLst>
                <a:path w="1417954" h="446404">
                  <a:moveTo>
                    <a:pt x="5181" y="445803"/>
                  </a:moveTo>
                  <a:lnTo>
                    <a:pt x="3390" y="443453"/>
                  </a:lnTo>
                  <a:lnTo>
                    <a:pt x="279" y="442018"/>
                  </a:lnTo>
                  <a:lnTo>
                    <a:pt x="0" y="438627"/>
                  </a:lnTo>
                  <a:lnTo>
                    <a:pt x="5829" y="439084"/>
                  </a:lnTo>
                  <a:lnTo>
                    <a:pt x="11252" y="437687"/>
                  </a:lnTo>
                  <a:lnTo>
                    <a:pt x="16789" y="435884"/>
                  </a:lnTo>
                  <a:lnTo>
                    <a:pt x="30265" y="431591"/>
                  </a:lnTo>
                  <a:lnTo>
                    <a:pt x="43781" y="427410"/>
                  </a:lnTo>
                  <a:lnTo>
                    <a:pt x="57314" y="423272"/>
                  </a:lnTo>
                  <a:lnTo>
                    <a:pt x="70840" y="419107"/>
                  </a:lnTo>
                  <a:lnTo>
                    <a:pt x="119969" y="403815"/>
                  </a:lnTo>
                  <a:lnTo>
                    <a:pt x="169096" y="388522"/>
                  </a:lnTo>
                  <a:lnTo>
                    <a:pt x="218222" y="373227"/>
                  </a:lnTo>
                  <a:lnTo>
                    <a:pt x="267347" y="357931"/>
                  </a:lnTo>
                  <a:lnTo>
                    <a:pt x="316471" y="342634"/>
                  </a:lnTo>
                  <a:lnTo>
                    <a:pt x="365594" y="327337"/>
                  </a:lnTo>
                  <a:lnTo>
                    <a:pt x="419228" y="310638"/>
                  </a:lnTo>
                  <a:lnTo>
                    <a:pt x="472859" y="293939"/>
                  </a:lnTo>
                  <a:lnTo>
                    <a:pt x="526489" y="277245"/>
                  </a:lnTo>
                  <a:lnTo>
                    <a:pt x="580123" y="260560"/>
                  </a:lnTo>
                  <a:lnTo>
                    <a:pt x="627889" y="245711"/>
                  </a:lnTo>
                  <a:lnTo>
                    <a:pt x="675659" y="230868"/>
                  </a:lnTo>
                  <a:lnTo>
                    <a:pt x="723430" y="216026"/>
                  </a:lnTo>
                  <a:lnTo>
                    <a:pt x="771200" y="201184"/>
                  </a:lnTo>
                  <a:lnTo>
                    <a:pt x="818970" y="186337"/>
                  </a:lnTo>
                  <a:lnTo>
                    <a:pt x="866736" y="171483"/>
                  </a:lnTo>
                  <a:lnTo>
                    <a:pt x="919949" y="154903"/>
                  </a:lnTo>
                  <a:lnTo>
                    <a:pt x="973156" y="138304"/>
                  </a:lnTo>
                  <a:lnTo>
                    <a:pt x="1026363" y="121705"/>
                  </a:lnTo>
                  <a:lnTo>
                    <a:pt x="1079576" y="105125"/>
                  </a:lnTo>
                  <a:lnTo>
                    <a:pt x="1129247" y="89668"/>
                  </a:lnTo>
                  <a:lnTo>
                    <a:pt x="1178922" y="74217"/>
                  </a:lnTo>
                  <a:lnTo>
                    <a:pt x="1228597" y="58770"/>
                  </a:lnTo>
                  <a:lnTo>
                    <a:pt x="1278273" y="43323"/>
                  </a:lnTo>
                  <a:lnTo>
                    <a:pt x="1327948" y="27873"/>
                  </a:lnTo>
                  <a:lnTo>
                    <a:pt x="1377619" y="12415"/>
                  </a:lnTo>
                  <a:lnTo>
                    <a:pt x="1417472" y="0"/>
                  </a:lnTo>
                </a:path>
                <a:path w="1417954" h="446404">
                  <a:moveTo>
                    <a:pt x="1417472" y="5374"/>
                  </a:moveTo>
                  <a:lnTo>
                    <a:pt x="1368225" y="20755"/>
                  </a:lnTo>
                  <a:lnTo>
                    <a:pt x="1317507" y="36587"/>
                  </a:lnTo>
                  <a:lnTo>
                    <a:pt x="1266786" y="52407"/>
                  </a:lnTo>
                  <a:lnTo>
                    <a:pt x="1212783" y="69227"/>
                  </a:lnTo>
                  <a:lnTo>
                    <a:pt x="1158771" y="86021"/>
                  </a:lnTo>
                  <a:lnTo>
                    <a:pt x="1104757" y="102810"/>
                  </a:lnTo>
                  <a:lnTo>
                    <a:pt x="1050747" y="119616"/>
                  </a:lnTo>
                  <a:lnTo>
                    <a:pt x="1001922" y="134821"/>
                  </a:lnTo>
                  <a:lnTo>
                    <a:pt x="953100" y="150030"/>
                  </a:lnTo>
                  <a:lnTo>
                    <a:pt x="904279" y="165242"/>
                  </a:lnTo>
                  <a:lnTo>
                    <a:pt x="855459" y="180455"/>
                  </a:lnTo>
                  <a:lnTo>
                    <a:pt x="806640" y="195668"/>
                  </a:lnTo>
                  <a:lnTo>
                    <a:pt x="757821" y="210878"/>
                  </a:lnTo>
                  <a:lnTo>
                    <a:pt x="705862" y="227057"/>
                  </a:lnTo>
                  <a:lnTo>
                    <a:pt x="653903" y="243233"/>
                  </a:lnTo>
                  <a:lnTo>
                    <a:pt x="601945" y="259411"/>
                  </a:lnTo>
                  <a:lnTo>
                    <a:pt x="549986" y="275597"/>
                  </a:lnTo>
                  <a:lnTo>
                    <a:pt x="504167" y="289878"/>
                  </a:lnTo>
                  <a:lnTo>
                    <a:pt x="458348" y="304158"/>
                  </a:lnTo>
                  <a:lnTo>
                    <a:pt x="412529" y="318438"/>
                  </a:lnTo>
                  <a:lnTo>
                    <a:pt x="366711" y="332722"/>
                  </a:lnTo>
                  <a:lnTo>
                    <a:pt x="320895" y="347010"/>
                  </a:lnTo>
                  <a:lnTo>
                    <a:pt x="275082" y="361306"/>
                  </a:lnTo>
                  <a:lnTo>
                    <a:pt x="229273" y="375610"/>
                  </a:lnTo>
                  <a:lnTo>
                    <a:pt x="184442" y="389621"/>
                  </a:lnTo>
                  <a:lnTo>
                    <a:pt x="139621" y="403655"/>
                  </a:lnTo>
                  <a:lnTo>
                    <a:pt x="94806" y="417702"/>
                  </a:lnTo>
                  <a:lnTo>
                    <a:pt x="49993" y="431754"/>
                  </a:lnTo>
                  <a:lnTo>
                    <a:pt x="5181" y="445803"/>
                  </a:lnTo>
                </a:path>
              </a:pathLst>
            </a:custGeom>
            <a:ln w="12700">
              <a:solidFill>
                <a:srgbClr val="8082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18925" y="8897454"/>
              <a:ext cx="170916" cy="13663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88597" y="6571716"/>
              <a:ext cx="170484" cy="77952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5793104" y="8343328"/>
              <a:ext cx="177800" cy="52705"/>
            </a:xfrm>
            <a:custGeom>
              <a:avLst/>
              <a:gdLst/>
              <a:ahLst/>
              <a:cxnLst/>
              <a:rect l="l" t="t" r="r" b="b"/>
              <a:pathLst>
                <a:path w="177800" h="52704">
                  <a:moveTo>
                    <a:pt x="176174" y="0"/>
                  </a:moveTo>
                  <a:lnTo>
                    <a:pt x="169760" y="215"/>
                  </a:lnTo>
                  <a:lnTo>
                    <a:pt x="163626" y="1409"/>
                  </a:lnTo>
                  <a:lnTo>
                    <a:pt x="157454" y="3086"/>
                  </a:lnTo>
                  <a:lnTo>
                    <a:pt x="126558" y="11391"/>
                  </a:lnTo>
                  <a:lnTo>
                    <a:pt x="95638" y="19624"/>
                  </a:lnTo>
                  <a:lnTo>
                    <a:pt x="64741" y="27910"/>
                  </a:lnTo>
                  <a:lnTo>
                    <a:pt x="33909" y="36372"/>
                  </a:lnTo>
                  <a:lnTo>
                    <a:pt x="25222" y="38556"/>
                  </a:lnTo>
                  <a:lnTo>
                    <a:pt x="16492" y="40716"/>
                  </a:lnTo>
                  <a:lnTo>
                    <a:pt x="7993" y="43466"/>
                  </a:lnTo>
                  <a:lnTo>
                    <a:pt x="0" y="47421"/>
                  </a:lnTo>
                  <a:lnTo>
                    <a:pt x="1498" y="52108"/>
                  </a:lnTo>
                  <a:lnTo>
                    <a:pt x="5473" y="52590"/>
                  </a:lnTo>
                  <a:lnTo>
                    <a:pt x="10007" y="52146"/>
                  </a:lnTo>
                  <a:lnTo>
                    <a:pt x="10198" y="45897"/>
                  </a:lnTo>
                  <a:lnTo>
                    <a:pt x="16471" y="46329"/>
                  </a:lnTo>
                  <a:lnTo>
                    <a:pt x="20510" y="45199"/>
                  </a:lnTo>
                  <a:lnTo>
                    <a:pt x="42642" y="39108"/>
                  </a:lnTo>
                  <a:lnTo>
                    <a:pt x="86981" y="27136"/>
                  </a:lnTo>
                  <a:lnTo>
                    <a:pt x="109105" y="21031"/>
                  </a:lnTo>
                  <a:lnTo>
                    <a:pt x="126309" y="16493"/>
                  </a:lnTo>
                  <a:lnTo>
                    <a:pt x="143568" y="12106"/>
                  </a:lnTo>
                  <a:lnTo>
                    <a:pt x="160678" y="7304"/>
                  </a:lnTo>
                  <a:lnTo>
                    <a:pt x="177431" y="1524"/>
                  </a:lnTo>
                  <a:lnTo>
                    <a:pt x="176174" y="0"/>
                  </a:lnTo>
                  <a:close/>
                </a:path>
              </a:pathLst>
            </a:custGeom>
            <a:solidFill>
              <a:srgbClr val="FFF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793104" y="8343328"/>
              <a:ext cx="177800" cy="52705"/>
            </a:xfrm>
            <a:custGeom>
              <a:avLst/>
              <a:gdLst/>
              <a:ahLst/>
              <a:cxnLst/>
              <a:rect l="l" t="t" r="r" b="b"/>
              <a:pathLst>
                <a:path w="177800" h="52704">
                  <a:moveTo>
                    <a:pt x="10007" y="52146"/>
                  </a:moveTo>
                  <a:lnTo>
                    <a:pt x="5473" y="52590"/>
                  </a:lnTo>
                  <a:lnTo>
                    <a:pt x="1498" y="52108"/>
                  </a:lnTo>
                  <a:lnTo>
                    <a:pt x="0" y="47421"/>
                  </a:lnTo>
                  <a:lnTo>
                    <a:pt x="7993" y="43466"/>
                  </a:lnTo>
                  <a:lnTo>
                    <a:pt x="16492" y="40716"/>
                  </a:lnTo>
                  <a:lnTo>
                    <a:pt x="25222" y="38556"/>
                  </a:lnTo>
                  <a:lnTo>
                    <a:pt x="33909" y="36372"/>
                  </a:lnTo>
                  <a:lnTo>
                    <a:pt x="64741" y="27910"/>
                  </a:lnTo>
                  <a:lnTo>
                    <a:pt x="95638" y="19624"/>
                  </a:lnTo>
                  <a:lnTo>
                    <a:pt x="126558" y="11391"/>
                  </a:lnTo>
                  <a:lnTo>
                    <a:pt x="157454" y="3086"/>
                  </a:lnTo>
                  <a:lnTo>
                    <a:pt x="163626" y="1409"/>
                  </a:lnTo>
                  <a:lnTo>
                    <a:pt x="169760" y="215"/>
                  </a:lnTo>
                  <a:lnTo>
                    <a:pt x="176174" y="0"/>
                  </a:lnTo>
                  <a:lnTo>
                    <a:pt x="176606" y="508"/>
                  </a:lnTo>
                  <a:lnTo>
                    <a:pt x="177025" y="1016"/>
                  </a:lnTo>
                  <a:lnTo>
                    <a:pt x="177431" y="1524"/>
                  </a:lnTo>
                  <a:lnTo>
                    <a:pt x="160678" y="7304"/>
                  </a:lnTo>
                  <a:lnTo>
                    <a:pt x="143568" y="12106"/>
                  </a:lnTo>
                  <a:lnTo>
                    <a:pt x="126309" y="16493"/>
                  </a:lnTo>
                  <a:lnTo>
                    <a:pt x="109105" y="21031"/>
                  </a:lnTo>
                  <a:lnTo>
                    <a:pt x="86981" y="27136"/>
                  </a:lnTo>
                  <a:lnTo>
                    <a:pt x="64812" y="33124"/>
                  </a:lnTo>
                  <a:lnTo>
                    <a:pt x="42642" y="39108"/>
                  </a:lnTo>
                  <a:lnTo>
                    <a:pt x="20510" y="45199"/>
                  </a:lnTo>
                  <a:lnTo>
                    <a:pt x="16471" y="46329"/>
                  </a:lnTo>
                  <a:lnTo>
                    <a:pt x="10198" y="45897"/>
                  </a:lnTo>
                  <a:lnTo>
                    <a:pt x="10007" y="52146"/>
                  </a:lnTo>
                  <a:close/>
                </a:path>
              </a:pathLst>
            </a:custGeom>
            <a:ln w="12700">
              <a:solidFill>
                <a:srgbClr val="8082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24410" y="6216016"/>
              <a:ext cx="2057895" cy="665427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5986640" y="8315871"/>
              <a:ext cx="73660" cy="19050"/>
            </a:xfrm>
            <a:custGeom>
              <a:avLst/>
              <a:gdLst/>
              <a:ahLst/>
              <a:cxnLst/>
              <a:rect l="l" t="t" r="r" b="b"/>
              <a:pathLst>
                <a:path w="73660" h="19050">
                  <a:moveTo>
                    <a:pt x="68300" y="0"/>
                  </a:moveTo>
                  <a:lnTo>
                    <a:pt x="63855" y="1828"/>
                  </a:lnTo>
                  <a:lnTo>
                    <a:pt x="59448" y="2933"/>
                  </a:lnTo>
                  <a:lnTo>
                    <a:pt x="44428" y="6315"/>
                  </a:lnTo>
                  <a:lnTo>
                    <a:pt x="29300" y="9444"/>
                  </a:lnTo>
                  <a:lnTo>
                    <a:pt x="14384" y="13051"/>
                  </a:lnTo>
                  <a:lnTo>
                    <a:pt x="0" y="17868"/>
                  </a:lnTo>
                  <a:lnTo>
                    <a:pt x="1130" y="19050"/>
                  </a:lnTo>
                  <a:lnTo>
                    <a:pt x="10256" y="17857"/>
                  </a:lnTo>
                  <a:lnTo>
                    <a:pt x="19162" y="16024"/>
                  </a:lnTo>
                  <a:lnTo>
                    <a:pt x="27971" y="13910"/>
                  </a:lnTo>
                  <a:lnTo>
                    <a:pt x="36804" y="11874"/>
                  </a:lnTo>
                  <a:lnTo>
                    <a:pt x="45984" y="9806"/>
                  </a:lnTo>
                  <a:lnTo>
                    <a:pt x="55106" y="7570"/>
                  </a:lnTo>
                  <a:lnTo>
                    <a:pt x="73304" y="2971"/>
                  </a:lnTo>
                  <a:lnTo>
                    <a:pt x="73482" y="2260"/>
                  </a:lnTo>
                  <a:lnTo>
                    <a:pt x="73482" y="1536"/>
                  </a:lnTo>
                  <a:lnTo>
                    <a:pt x="73317" y="825"/>
                  </a:lnTo>
                  <a:lnTo>
                    <a:pt x="68300" y="0"/>
                  </a:lnTo>
                  <a:close/>
                </a:path>
              </a:pathLst>
            </a:custGeom>
            <a:solidFill>
              <a:srgbClr val="FFF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986640" y="8315871"/>
              <a:ext cx="73660" cy="19050"/>
            </a:xfrm>
            <a:custGeom>
              <a:avLst/>
              <a:gdLst/>
              <a:ahLst/>
              <a:cxnLst/>
              <a:rect l="l" t="t" r="r" b="b"/>
              <a:pathLst>
                <a:path w="73660" h="19050">
                  <a:moveTo>
                    <a:pt x="73317" y="825"/>
                  </a:moveTo>
                  <a:lnTo>
                    <a:pt x="73482" y="1536"/>
                  </a:lnTo>
                  <a:lnTo>
                    <a:pt x="73482" y="2260"/>
                  </a:lnTo>
                  <a:lnTo>
                    <a:pt x="73304" y="2971"/>
                  </a:lnTo>
                  <a:lnTo>
                    <a:pt x="64202" y="5261"/>
                  </a:lnTo>
                  <a:lnTo>
                    <a:pt x="55106" y="7570"/>
                  </a:lnTo>
                  <a:lnTo>
                    <a:pt x="45984" y="9806"/>
                  </a:lnTo>
                  <a:lnTo>
                    <a:pt x="36804" y="11874"/>
                  </a:lnTo>
                  <a:lnTo>
                    <a:pt x="27971" y="13910"/>
                  </a:lnTo>
                  <a:lnTo>
                    <a:pt x="19162" y="16024"/>
                  </a:lnTo>
                  <a:lnTo>
                    <a:pt x="10256" y="17857"/>
                  </a:lnTo>
                  <a:lnTo>
                    <a:pt x="1130" y="19050"/>
                  </a:lnTo>
                  <a:lnTo>
                    <a:pt x="762" y="18656"/>
                  </a:lnTo>
                  <a:lnTo>
                    <a:pt x="381" y="18262"/>
                  </a:lnTo>
                  <a:lnTo>
                    <a:pt x="0" y="17868"/>
                  </a:lnTo>
                  <a:lnTo>
                    <a:pt x="14384" y="13051"/>
                  </a:lnTo>
                  <a:lnTo>
                    <a:pt x="29300" y="9444"/>
                  </a:lnTo>
                  <a:lnTo>
                    <a:pt x="44428" y="6315"/>
                  </a:lnTo>
                  <a:lnTo>
                    <a:pt x="59448" y="2933"/>
                  </a:lnTo>
                  <a:lnTo>
                    <a:pt x="63855" y="1828"/>
                  </a:lnTo>
                  <a:lnTo>
                    <a:pt x="68300" y="0"/>
                  </a:lnTo>
                  <a:lnTo>
                    <a:pt x="73317" y="825"/>
                  </a:lnTo>
                  <a:close/>
                </a:path>
              </a:pathLst>
            </a:custGeom>
            <a:ln w="12700">
              <a:solidFill>
                <a:srgbClr val="8082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377992" y="8136382"/>
              <a:ext cx="12065" cy="10795"/>
            </a:xfrm>
            <a:custGeom>
              <a:avLst/>
              <a:gdLst/>
              <a:ahLst/>
              <a:cxnLst/>
              <a:rect l="l" t="t" r="r" b="b"/>
              <a:pathLst>
                <a:path w="12064" h="10795">
                  <a:moveTo>
                    <a:pt x="7607" y="0"/>
                  </a:moveTo>
                  <a:lnTo>
                    <a:pt x="0" y="3505"/>
                  </a:lnTo>
                  <a:lnTo>
                    <a:pt x="88" y="6997"/>
                  </a:lnTo>
                  <a:lnTo>
                    <a:pt x="7683" y="10464"/>
                  </a:lnTo>
                  <a:lnTo>
                    <a:pt x="11836" y="6972"/>
                  </a:lnTo>
                  <a:lnTo>
                    <a:pt x="11811" y="3479"/>
                  </a:lnTo>
                  <a:lnTo>
                    <a:pt x="7607" y="0"/>
                  </a:lnTo>
                  <a:close/>
                </a:path>
              </a:pathLst>
            </a:custGeom>
            <a:solidFill>
              <a:srgbClr val="FFF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5377992" y="8136382"/>
              <a:ext cx="12065" cy="10795"/>
            </a:xfrm>
            <a:custGeom>
              <a:avLst/>
              <a:gdLst/>
              <a:ahLst/>
              <a:cxnLst/>
              <a:rect l="l" t="t" r="r" b="b"/>
              <a:pathLst>
                <a:path w="12064" h="10795">
                  <a:moveTo>
                    <a:pt x="7607" y="0"/>
                  </a:moveTo>
                  <a:lnTo>
                    <a:pt x="11811" y="3479"/>
                  </a:lnTo>
                  <a:lnTo>
                    <a:pt x="11836" y="6972"/>
                  </a:lnTo>
                  <a:lnTo>
                    <a:pt x="7683" y="10464"/>
                  </a:lnTo>
                  <a:lnTo>
                    <a:pt x="88" y="6997"/>
                  </a:lnTo>
                  <a:lnTo>
                    <a:pt x="0" y="3505"/>
                  </a:lnTo>
                  <a:lnTo>
                    <a:pt x="7607" y="0"/>
                  </a:lnTo>
                  <a:close/>
                </a:path>
              </a:pathLst>
            </a:custGeom>
            <a:ln w="12700">
              <a:solidFill>
                <a:srgbClr val="8082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5381485" y="8395335"/>
              <a:ext cx="12065" cy="10795"/>
            </a:xfrm>
            <a:custGeom>
              <a:avLst/>
              <a:gdLst/>
              <a:ahLst/>
              <a:cxnLst/>
              <a:rect l="l" t="t" r="r" b="b"/>
              <a:pathLst>
                <a:path w="12064" h="10795">
                  <a:moveTo>
                    <a:pt x="7581" y="0"/>
                  </a:moveTo>
                  <a:lnTo>
                    <a:pt x="0" y="3492"/>
                  </a:lnTo>
                  <a:lnTo>
                    <a:pt x="25" y="6985"/>
                  </a:lnTo>
                  <a:lnTo>
                    <a:pt x="7620" y="10464"/>
                  </a:lnTo>
                  <a:lnTo>
                    <a:pt x="11760" y="6972"/>
                  </a:lnTo>
                  <a:lnTo>
                    <a:pt x="11734" y="3479"/>
                  </a:lnTo>
                  <a:lnTo>
                    <a:pt x="7581" y="0"/>
                  </a:lnTo>
                  <a:close/>
                </a:path>
              </a:pathLst>
            </a:custGeom>
            <a:solidFill>
              <a:srgbClr val="FFF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381485" y="8395335"/>
              <a:ext cx="12065" cy="10795"/>
            </a:xfrm>
            <a:custGeom>
              <a:avLst/>
              <a:gdLst/>
              <a:ahLst/>
              <a:cxnLst/>
              <a:rect l="l" t="t" r="r" b="b"/>
              <a:pathLst>
                <a:path w="12064" h="10795">
                  <a:moveTo>
                    <a:pt x="7581" y="0"/>
                  </a:moveTo>
                  <a:lnTo>
                    <a:pt x="11734" y="3479"/>
                  </a:lnTo>
                  <a:lnTo>
                    <a:pt x="11760" y="6972"/>
                  </a:lnTo>
                  <a:lnTo>
                    <a:pt x="7620" y="10464"/>
                  </a:lnTo>
                  <a:lnTo>
                    <a:pt x="25" y="6985"/>
                  </a:lnTo>
                  <a:lnTo>
                    <a:pt x="0" y="3492"/>
                  </a:lnTo>
                  <a:lnTo>
                    <a:pt x="7581" y="0"/>
                  </a:lnTo>
                  <a:close/>
                </a:path>
              </a:pathLst>
            </a:custGeom>
            <a:ln w="12700">
              <a:solidFill>
                <a:srgbClr val="8082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6230187" y="7781196"/>
              <a:ext cx="1546225" cy="645795"/>
            </a:xfrm>
            <a:custGeom>
              <a:avLst/>
              <a:gdLst/>
              <a:ahLst/>
              <a:cxnLst/>
              <a:rect l="l" t="t" r="r" b="b"/>
              <a:pathLst>
                <a:path w="1546225" h="645795">
                  <a:moveTo>
                    <a:pt x="1545767" y="0"/>
                  </a:moveTo>
                  <a:lnTo>
                    <a:pt x="28511" y="446257"/>
                  </a:lnTo>
                  <a:lnTo>
                    <a:pt x="22011" y="448341"/>
                  </a:lnTo>
                  <a:lnTo>
                    <a:pt x="15481" y="450345"/>
                  </a:lnTo>
                  <a:lnTo>
                    <a:pt x="8798" y="451642"/>
                  </a:lnTo>
                  <a:lnTo>
                    <a:pt x="1827" y="451642"/>
                  </a:lnTo>
                  <a:lnTo>
                    <a:pt x="0" y="456722"/>
                  </a:lnTo>
                  <a:lnTo>
                    <a:pt x="3657" y="460126"/>
                  </a:lnTo>
                  <a:lnTo>
                    <a:pt x="127380" y="645190"/>
                  </a:lnTo>
                  <a:lnTo>
                    <a:pt x="133235" y="645647"/>
                  </a:lnTo>
                  <a:lnTo>
                    <a:pt x="138671" y="644250"/>
                  </a:lnTo>
                  <a:lnTo>
                    <a:pt x="157755" y="638137"/>
                  </a:lnTo>
                  <a:lnTo>
                    <a:pt x="757376" y="451642"/>
                  </a:lnTo>
                  <a:lnTo>
                    <a:pt x="8798" y="451642"/>
                  </a:lnTo>
                  <a:lnTo>
                    <a:pt x="757498" y="451604"/>
                  </a:lnTo>
                  <a:lnTo>
                    <a:pt x="1545767" y="206273"/>
                  </a:lnTo>
                  <a:lnTo>
                    <a:pt x="1545767" y="0"/>
                  </a:lnTo>
                  <a:close/>
                </a:path>
              </a:pathLst>
            </a:custGeom>
            <a:solidFill>
              <a:srgbClr val="FFF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6230187" y="7781196"/>
              <a:ext cx="1546225" cy="645795"/>
            </a:xfrm>
            <a:custGeom>
              <a:avLst/>
              <a:gdLst/>
              <a:ahLst/>
              <a:cxnLst/>
              <a:rect l="l" t="t" r="r" b="b"/>
              <a:pathLst>
                <a:path w="1546225" h="645795">
                  <a:moveTo>
                    <a:pt x="1545767" y="206273"/>
                  </a:moveTo>
                  <a:lnTo>
                    <a:pt x="1509344" y="217619"/>
                  </a:lnTo>
                  <a:lnTo>
                    <a:pt x="1459519" y="233127"/>
                  </a:lnTo>
                  <a:lnTo>
                    <a:pt x="1409689" y="248628"/>
                  </a:lnTo>
                  <a:lnTo>
                    <a:pt x="1359857" y="264125"/>
                  </a:lnTo>
                  <a:lnTo>
                    <a:pt x="1310023" y="279620"/>
                  </a:lnTo>
                  <a:lnTo>
                    <a:pt x="1260190" y="295118"/>
                  </a:lnTo>
                  <a:lnTo>
                    <a:pt x="1210360" y="310621"/>
                  </a:lnTo>
                  <a:lnTo>
                    <a:pt x="1156979" y="327258"/>
                  </a:lnTo>
                  <a:lnTo>
                    <a:pt x="1103606" y="343913"/>
                  </a:lnTo>
                  <a:lnTo>
                    <a:pt x="1050235" y="360565"/>
                  </a:lnTo>
                  <a:lnTo>
                    <a:pt x="996861" y="377195"/>
                  </a:lnTo>
                  <a:lnTo>
                    <a:pt x="948942" y="392099"/>
                  </a:lnTo>
                  <a:lnTo>
                    <a:pt x="901023" y="406994"/>
                  </a:lnTo>
                  <a:lnTo>
                    <a:pt x="853103" y="421884"/>
                  </a:lnTo>
                  <a:lnTo>
                    <a:pt x="805183" y="436773"/>
                  </a:lnTo>
                  <a:lnTo>
                    <a:pt x="757263" y="451666"/>
                  </a:lnTo>
                  <a:lnTo>
                    <a:pt x="709345" y="466564"/>
                  </a:lnTo>
                  <a:lnTo>
                    <a:pt x="655541" y="483299"/>
                  </a:lnTo>
                  <a:lnTo>
                    <a:pt x="601740" y="500045"/>
                  </a:lnTo>
                  <a:lnTo>
                    <a:pt x="547941" y="516796"/>
                  </a:lnTo>
                  <a:lnTo>
                    <a:pt x="494144" y="533544"/>
                  </a:lnTo>
                  <a:lnTo>
                    <a:pt x="444861" y="548892"/>
                  </a:lnTo>
                  <a:lnTo>
                    <a:pt x="395579" y="564239"/>
                  </a:lnTo>
                  <a:lnTo>
                    <a:pt x="346297" y="579585"/>
                  </a:lnTo>
                  <a:lnTo>
                    <a:pt x="297014" y="594928"/>
                  </a:lnTo>
                  <a:lnTo>
                    <a:pt x="247732" y="610269"/>
                  </a:lnTo>
                  <a:lnTo>
                    <a:pt x="198450" y="625606"/>
                  </a:lnTo>
                  <a:lnTo>
                    <a:pt x="171313" y="633941"/>
                  </a:lnTo>
                  <a:lnTo>
                    <a:pt x="157755" y="638137"/>
                  </a:lnTo>
                  <a:lnTo>
                    <a:pt x="144233" y="642447"/>
                  </a:lnTo>
                  <a:lnTo>
                    <a:pt x="138671" y="644250"/>
                  </a:lnTo>
                  <a:lnTo>
                    <a:pt x="133235" y="645647"/>
                  </a:lnTo>
                  <a:lnTo>
                    <a:pt x="97040" y="599833"/>
                  </a:lnTo>
                  <a:lnTo>
                    <a:pt x="66700" y="554474"/>
                  </a:lnTo>
                  <a:lnTo>
                    <a:pt x="36369" y="509105"/>
                  </a:lnTo>
                  <a:lnTo>
                    <a:pt x="6057" y="463720"/>
                  </a:lnTo>
                  <a:lnTo>
                    <a:pt x="3657" y="460126"/>
                  </a:lnTo>
                  <a:lnTo>
                    <a:pt x="0" y="456722"/>
                  </a:lnTo>
                  <a:lnTo>
                    <a:pt x="1841" y="451604"/>
                  </a:lnTo>
                  <a:lnTo>
                    <a:pt x="8798" y="451642"/>
                  </a:lnTo>
                  <a:lnTo>
                    <a:pt x="15481" y="450345"/>
                  </a:lnTo>
                  <a:lnTo>
                    <a:pt x="22011" y="448341"/>
                  </a:lnTo>
                  <a:lnTo>
                    <a:pt x="28511" y="446257"/>
                  </a:lnTo>
                  <a:lnTo>
                    <a:pt x="74234" y="432817"/>
                  </a:lnTo>
                  <a:lnTo>
                    <a:pt x="119951" y="419365"/>
                  </a:lnTo>
                  <a:lnTo>
                    <a:pt x="165665" y="405903"/>
                  </a:lnTo>
                  <a:lnTo>
                    <a:pt x="211377" y="392436"/>
                  </a:lnTo>
                  <a:lnTo>
                    <a:pt x="257088" y="378967"/>
                  </a:lnTo>
                  <a:lnTo>
                    <a:pt x="302800" y="365499"/>
                  </a:lnTo>
                  <a:lnTo>
                    <a:pt x="348513" y="352036"/>
                  </a:lnTo>
                  <a:lnTo>
                    <a:pt x="398330" y="337367"/>
                  </a:lnTo>
                  <a:lnTo>
                    <a:pt x="448145" y="322702"/>
                  </a:lnTo>
                  <a:lnTo>
                    <a:pt x="497961" y="308047"/>
                  </a:lnTo>
                  <a:lnTo>
                    <a:pt x="547781" y="293409"/>
                  </a:lnTo>
                  <a:lnTo>
                    <a:pt x="597611" y="278795"/>
                  </a:lnTo>
                  <a:lnTo>
                    <a:pt x="644365" y="265130"/>
                  </a:lnTo>
                  <a:lnTo>
                    <a:pt x="691126" y="251492"/>
                  </a:lnTo>
                  <a:lnTo>
                    <a:pt x="737890" y="237863"/>
                  </a:lnTo>
                  <a:lnTo>
                    <a:pt x="784651" y="224225"/>
                  </a:lnTo>
                  <a:lnTo>
                    <a:pt x="831403" y="210562"/>
                  </a:lnTo>
                  <a:lnTo>
                    <a:pt x="878141" y="196855"/>
                  </a:lnTo>
                  <a:lnTo>
                    <a:pt x="928430" y="181965"/>
                  </a:lnTo>
                  <a:lnTo>
                    <a:pt x="978680" y="166959"/>
                  </a:lnTo>
                  <a:lnTo>
                    <a:pt x="1028931" y="151952"/>
                  </a:lnTo>
                  <a:lnTo>
                    <a:pt x="1079220" y="137063"/>
                  </a:lnTo>
                  <a:lnTo>
                    <a:pt x="1128720" y="122577"/>
                  </a:lnTo>
                  <a:lnTo>
                    <a:pt x="1178243" y="108165"/>
                  </a:lnTo>
                  <a:lnTo>
                    <a:pt x="1227774" y="93778"/>
                  </a:lnTo>
                  <a:lnTo>
                    <a:pt x="1277300" y="79369"/>
                  </a:lnTo>
                  <a:lnTo>
                    <a:pt x="1326807" y="64889"/>
                  </a:lnTo>
                  <a:lnTo>
                    <a:pt x="1373796" y="51007"/>
                  </a:lnTo>
                  <a:lnTo>
                    <a:pt x="1420755" y="37014"/>
                  </a:lnTo>
                  <a:lnTo>
                    <a:pt x="1467713" y="23014"/>
                  </a:lnTo>
                  <a:lnTo>
                    <a:pt x="1514703" y="9110"/>
                  </a:lnTo>
                  <a:lnTo>
                    <a:pt x="1545767" y="0"/>
                  </a:lnTo>
                </a:path>
              </a:pathLst>
            </a:custGeom>
            <a:ln w="12700">
              <a:solidFill>
                <a:srgbClr val="8082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5431662" y="6596799"/>
              <a:ext cx="172085" cy="1857375"/>
            </a:xfrm>
            <a:custGeom>
              <a:avLst/>
              <a:gdLst/>
              <a:ahLst/>
              <a:cxnLst/>
              <a:rect l="l" t="t" r="r" b="b"/>
              <a:pathLst>
                <a:path w="172085" h="1857375">
                  <a:moveTo>
                    <a:pt x="94361" y="0"/>
                  </a:moveTo>
                  <a:lnTo>
                    <a:pt x="87718" y="1155"/>
                  </a:lnTo>
                  <a:lnTo>
                    <a:pt x="69210" y="4581"/>
                  </a:lnTo>
                  <a:lnTo>
                    <a:pt x="50682" y="7951"/>
                  </a:lnTo>
                  <a:lnTo>
                    <a:pt x="32054" y="10562"/>
                  </a:lnTo>
                  <a:lnTo>
                    <a:pt x="13246" y="11709"/>
                  </a:lnTo>
                  <a:lnTo>
                    <a:pt x="241" y="11849"/>
                  </a:lnTo>
                  <a:lnTo>
                    <a:pt x="0" y="11684"/>
                  </a:lnTo>
                  <a:lnTo>
                    <a:pt x="815" y="79382"/>
                  </a:lnTo>
                  <a:lnTo>
                    <a:pt x="1231" y="106161"/>
                  </a:lnTo>
                  <a:lnTo>
                    <a:pt x="1816" y="132943"/>
                  </a:lnTo>
                  <a:lnTo>
                    <a:pt x="2845" y="188712"/>
                  </a:lnTo>
                  <a:lnTo>
                    <a:pt x="3299" y="244489"/>
                  </a:lnTo>
                  <a:lnTo>
                    <a:pt x="3575" y="300271"/>
                  </a:lnTo>
                  <a:lnTo>
                    <a:pt x="4066" y="356054"/>
                  </a:lnTo>
                  <a:lnTo>
                    <a:pt x="6244" y="466926"/>
                  </a:lnTo>
                  <a:lnTo>
                    <a:pt x="6696" y="522025"/>
                  </a:lnTo>
                  <a:lnTo>
                    <a:pt x="6934" y="577128"/>
                  </a:lnTo>
                  <a:lnTo>
                    <a:pt x="7368" y="632234"/>
                  </a:lnTo>
                  <a:lnTo>
                    <a:pt x="8407" y="687336"/>
                  </a:lnTo>
                  <a:lnTo>
                    <a:pt x="9357" y="734942"/>
                  </a:lnTo>
                  <a:lnTo>
                    <a:pt x="9830" y="782556"/>
                  </a:lnTo>
                  <a:lnTo>
                    <a:pt x="10307" y="877799"/>
                  </a:lnTo>
                  <a:lnTo>
                    <a:pt x="10795" y="925419"/>
                  </a:lnTo>
                  <a:lnTo>
                    <a:pt x="11772" y="973035"/>
                  </a:lnTo>
                  <a:lnTo>
                    <a:pt x="12806" y="1026768"/>
                  </a:lnTo>
                  <a:lnTo>
                    <a:pt x="13244" y="1080508"/>
                  </a:lnTo>
                  <a:lnTo>
                    <a:pt x="13481" y="1134251"/>
                  </a:lnTo>
                  <a:lnTo>
                    <a:pt x="13913" y="1187997"/>
                  </a:lnTo>
                  <a:lnTo>
                    <a:pt x="14935" y="1241742"/>
                  </a:lnTo>
                  <a:lnTo>
                    <a:pt x="15940" y="1289627"/>
                  </a:lnTo>
                  <a:lnTo>
                    <a:pt x="16497" y="1337522"/>
                  </a:lnTo>
                  <a:lnTo>
                    <a:pt x="16803" y="1385423"/>
                  </a:lnTo>
                  <a:lnTo>
                    <a:pt x="17055" y="1433330"/>
                  </a:lnTo>
                  <a:lnTo>
                    <a:pt x="17450" y="1481237"/>
                  </a:lnTo>
                  <a:lnTo>
                    <a:pt x="18186" y="1529143"/>
                  </a:lnTo>
                  <a:lnTo>
                    <a:pt x="19016" y="1578747"/>
                  </a:lnTo>
                  <a:lnTo>
                    <a:pt x="19569" y="1628357"/>
                  </a:lnTo>
                  <a:lnTo>
                    <a:pt x="19935" y="1677971"/>
                  </a:lnTo>
                  <a:lnTo>
                    <a:pt x="20457" y="1777204"/>
                  </a:lnTo>
                  <a:lnTo>
                    <a:pt x="20852" y="1834461"/>
                  </a:lnTo>
                  <a:lnTo>
                    <a:pt x="21139" y="1842085"/>
                  </a:lnTo>
                  <a:lnTo>
                    <a:pt x="21968" y="1849655"/>
                  </a:lnTo>
                  <a:lnTo>
                    <a:pt x="23660" y="1857133"/>
                  </a:lnTo>
                  <a:lnTo>
                    <a:pt x="34012" y="1855580"/>
                  </a:lnTo>
                  <a:lnTo>
                    <a:pt x="44034" y="1852677"/>
                  </a:lnTo>
                  <a:lnTo>
                    <a:pt x="53946" y="1849320"/>
                  </a:lnTo>
                  <a:lnTo>
                    <a:pt x="63969" y="1846402"/>
                  </a:lnTo>
                  <a:lnTo>
                    <a:pt x="69684" y="1845056"/>
                  </a:lnTo>
                  <a:lnTo>
                    <a:pt x="75120" y="1842312"/>
                  </a:lnTo>
                  <a:lnTo>
                    <a:pt x="81203" y="1843570"/>
                  </a:lnTo>
                  <a:lnTo>
                    <a:pt x="81556" y="1793575"/>
                  </a:lnTo>
                  <a:lnTo>
                    <a:pt x="81076" y="1743593"/>
                  </a:lnTo>
                  <a:lnTo>
                    <a:pt x="79279" y="1643641"/>
                  </a:lnTo>
                  <a:lnTo>
                    <a:pt x="78790" y="1593659"/>
                  </a:lnTo>
                  <a:lnTo>
                    <a:pt x="101777" y="1561236"/>
                  </a:lnTo>
                  <a:lnTo>
                    <a:pt x="146674" y="1548200"/>
                  </a:lnTo>
                  <a:lnTo>
                    <a:pt x="168833" y="1542237"/>
                  </a:lnTo>
                  <a:lnTo>
                    <a:pt x="171919" y="1538516"/>
                  </a:lnTo>
                  <a:lnTo>
                    <a:pt x="171310" y="1527136"/>
                  </a:lnTo>
                  <a:lnTo>
                    <a:pt x="171475" y="1523161"/>
                  </a:lnTo>
                  <a:lnTo>
                    <a:pt x="170923" y="1468734"/>
                  </a:lnTo>
                  <a:lnTo>
                    <a:pt x="170625" y="1418281"/>
                  </a:lnTo>
                  <a:lnTo>
                    <a:pt x="170394" y="1367826"/>
                  </a:lnTo>
                  <a:lnTo>
                    <a:pt x="170094" y="1317370"/>
                  </a:lnTo>
                  <a:lnTo>
                    <a:pt x="169589" y="1266913"/>
                  </a:lnTo>
                  <a:lnTo>
                    <a:pt x="167901" y="1165198"/>
                  </a:lnTo>
                  <a:lnTo>
                    <a:pt x="167435" y="1113935"/>
                  </a:lnTo>
                  <a:lnTo>
                    <a:pt x="167193" y="1062668"/>
                  </a:lnTo>
                  <a:lnTo>
                    <a:pt x="167021" y="1011399"/>
                  </a:lnTo>
                  <a:lnTo>
                    <a:pt x="166768" y="960129"/>
                  </a:lnTo>
                  <a:lnTo>
                    <a:pt x="166280" y="908860"/>
                  </a:lnTo>
                  <a:lnTo>
                    <a:pt x="164558" y="809496"/>
                  </a:lnTo>
                  <a:lnTo>
                    <a:pt x="164050" y="761395"/>
                  </a:lnTo>
                  <a:lnTo>
                    <a:pt x="163756" y="713290"/>
                  </a:lnTo>
                  <a:lnTo>
                    <a:pt x="163555" y="665182"/>
                  </a:lnTo>
                  <a:lnTo>
                    <a:pt x="163324" y="617072"/>
                  </a:lnTo>
                  <a:lnTo>
                    <a:pt x="162940" y="568962"/>
                  </a:lnTo>
                  <a:lnTo>
                    <a:pt x="162280" y="520852"/>
                  </a:lnTo>
                  <a:lnTo>
                    <a:pt x="161454" y="468344"/>
                  </a:lnTo>
                  <a:lnTo>
                    <a:pt x="160790" y="415834"/>
                  </a:lnTo>
                  <a:lnTo>
                    <a:pt x="160253" y="363323"/>
                  </a:lnTo>
                  <a:lnTo>
                    <a:pt x="159808" y="310810"/>
                  </a:lnTo>
                  <a:lnTo>
                    <a:pt x="158672" y="153265"/>
                  </a:lnTo>
                  <a:lnTo>
                    <a:pt x="157902" y="58652"/>
                  </a:lnTo>
                  <a:lnTo>
                    <a:pt x="157810" y="39141"/>
                  </a:lnTo>
                  <a:lnTo>
                    <a:pt x="157187" y="33972"/>
                  </a:lnTo>
                  <a:lnTo>
                    <a:pt x="150723" y="33312"/>
                  </a:lnTo>
                  <a:lnTo>
                    <a:pt x="136831" y="30234"/>
                  </a:lnTo>
                  <a:lnTo>
                    <a:pt x="124485" y="24333"/>
                  </a:lnTo>
                  <a:lnTo>
                    <a:pt x="113472" y="16031"/>
                  </a:lnTo>
                  <a:lnTo>
                    <a:pt x="103581" y="5753"/>
                  </a:lnTo>
                  <a:lnTo>
                    <a:pt x="98933" y="266"/>
                  </a:lnTo>
                  <a:lnTo>
                    <a:pt x="94361" y="0"/>
                  </a:lnTo>
                  <a:close/>
                </a:path>
              </a:pathLst>
            </a:custGeom>
            <a:solidFill>
              <a:srgbClr val="FFF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5431662" y="6596799"/>
              <a:ext cx="172085" cy="1857375"/>
            </a:xfrm>
            <a:custGeom>
              <a:avLst/>
              <a:gdLst/>
              <a:ahLst/>
              <a:cxnLst/>
              <a:rect l="l" t="t" r="r" b="b"/>
              <a:pathLst>
                <a:path w="172085" h="1857375">
                  <a:moveTo>
                    <a:pt x="23660" y="1857133"/>
                  </a:moveTo>
                  <a:lnTo>
                    <a:pt x="20457" y="1777204"/>
                  </a:lnTo>
                  <a:lnTo>
                    <a:pt x="20202" y="1727588"/>
                  </a:lnTo>
                  <a:lnTo>
                    <a:pt x="19935" y="1677971"/>
                  </a:lnTo>
                  <a:lnTo>
                    <a:pt x="19569" y="1628357"/>
                  </a:lnTo>
                  <a:lnTo>
                    <a:pt x="19016" y="1578747"/>
                  </a:lnTo>
                  <a:lnTo>
                    <a:pt x="18186" y="1529143"/>
                  </a:lnTo>
                  <a:lnTo>
                    <a:pt x="17450" y="1481237"/>
                  </a:lnTo>
                  <a:lnTo>
                    <a:pt x="17055" y="1433330"/>
                  </a:lnTo>
                  <a:lnTo>
                    <a:pt x="16803" y="1385423"/>
                  </a:lnTo>
                  <a:lnTo>
                    <a:pt x="16497" y="1337522"/>
                  </a:lnTo>
                  <a:lnTo>
                    <a:pt x="15940" y="1289627"/>
                  </a:lnTo>
                  <a:lnTo>
                    <a:pt x="14935" y="1241742"/>
                  </a:lnTo>
                  <a:lnTo>
                    <a:pt x="13913" y="1187997"/>
                  </a:lnTo>
                  <a:lnTo>
                    <a:pt x="13481" y="1134251"/>
                  </a:lnTo>
                  <a:lnTo>
                    <a:pt x="13244" y="1080508"/>
                  </a:lnTo>
                  <a:lnTo>
                    <a:pt x="12806" y="1026768"/>
                  </a:lnTo>
                  <a:lnTo>
                    <a:pt x="11772" y="973035"/>
                  </a:lnTo>
                  <a:lnTo>
                    <a:pt x="10795" y="925419"/>
                  </a:lnTo>
                  <a:lnTo>
                    <a:pt x="10307" y="877799"/>
                  </a:lnTo>
                  <a:lnTo>
                    <a:pt x="10066" y="830176"/>
                  </a:lnTo>
                  <a:lnTo>
                    <a:pt x="9830" y="782556"/>
                  </a:lnTo>
                  <a:lnTo>
                    <a:pt x="9357" y="734942"/>
                  </a:lnTo>
                  <a:lnTo>
                    <a:pt x="8407" y="687336"/>
                  </a:lnTo>
                  <a:lnTo>
                    <a:pt x="7368" y="632234"/>
                  </a:lnTo>
                  <a:lnTo>
                    <a:pt x="6934" y="577128"/>
                  </a:lnTo>
                  <a:lnTo>
                    <a:pt x="6696" y="522025"/>
                  </a:lnTo>
                  <a:lnTo>
                    <a:pt x="6244" y="466926"/>
                  </a:lnTo>
                  <a:lnTo>
                    <a:pt x="5168" y="411835"/>
                  </a:lnTo>
                  <a:lnTo>
                    <a:pt x="4066" y="356054"/>
                  </a:lnTo>
                  <a:lnTo>
                    <a:pt x="3575" y="300271"/>
                  </a:lnTo>
                  <a:lnTo>
                    <a:pt x="3299" y="244489"/>
                  </a:lnTo>
                  <a:lnTo>
                    <a:pt x="2845" y="188712"/>
                  </a:lnTo>
                  <a:lnTo>
                    <a:pt x="1816" y="132943"/>
                  </a:lnTo>
                  <a:lnTo>
                    <a:pt x="1231" y="106161"/>
                  </a:lnTo>
                  <a:lnTo>
                    <a:pt x="815" y="79382"/>
                  </a:lnTo>
                  <a:lnTo>
                    <a:pt x="490" y="52606"/>
                  </a:lnTo>
                  <a:lnTo>
                    <a:pt x="177" y="25831"/>
                  </a:lnTo>
                  <a:lnTo>
                    <a:pt x="0" y="11684"/>
                  </a:lnTo>
                  <a:lnTo>
                    <a:pt x="241" y="11849"/>
                  </a:lnTo>
                  <a:lnTo>
                    <a:pt x="13246" y="11709"/>
                  </a:lnTo>
                  <a:lnTo>
                    <a:pt x="32054" y="10562"/>
                  </a:lnTo>
                  <a:lnTo>
                    <a:pt x="50682" y="7951"/>
                  </a:lnTo>
                  <a:lnTo>
                    <a:pt x="69210" y="4581"/>
                  </a:lnTo>
                  <a:lnTo>
                    <a:pt x="87718" y="1155"/>
                  </a:lnTo>
                  <a:lnTo>
                    <a:pt x="94361" y="0"/>
                  </a:lnTo>
                  <a:lnTo>
                    <a:pt x="98933" y="266"/>
                  </a:lnTo>
                  <a:lnTo>
                    <a:pt x="103581" y="5753"/>
                  </a:lnTo>
                  <a:lnTo>
                    <a:pt x="113472" y="16031"/>
                  </a:lnTo>
                  <a:lnTo>
                    <a:pt x="124485" y="24333"/>
                  </a:lnTo>
                  <a:lnTo>
                    <a:pt x="136831" y="30234"/>
                  </a:lnTo>
                  <a:lnTo>
                    <a:pt x="150723" y="33312"/>
                  </a:lnTo>
                  <a:lnTo>
                    <a:pt x="157187" y="33972"/>
                  </a:lnTo>
                  <a:lnTo>
                    <a:pt x="157810" y="39141"/>
                  </a:lnTo>
                  <a:lnTo>
                    <a:pt x="158117" y="86718"/>
                  </a:lnTo>
                  <a:lnTo>
                    <a:pt x="158242" y="100749"/>
                  </a:lnTo>
                  <a:lnTo>
                    <a:pt x="158672" y="153265"/>
                  </a:lnTo>
                  <a:lnTo>
                    <a:pt x="159053" y="205780"/>
                  </a:lnTo>
                  <a:lnTo>
                    <a:pt x="159420" y="258296"/>
                  </a:lnTo>
                  <a:lnTo>
                    <a:pt x="159808" y="310810"/>
                  </a:lnTo>
                  <a:lnTo>
                    <a:pt x="160253" y="363323"/>
                  </a:lnTo>
                  <a:lnTo>
                    <a:pt x="160790" y="415834"/>
                  </a:lnTo>
                  <a:lnTo>
                    <a:pt x="161454" y="468344"/>
                  </a:lnTo>
                  <a:lnTo>
                    <a:pt x="162280" y="520852"/>
                  </a:lnTo>
                  <a:lnTo>
                    <a:pt x="162940" y="568962"/>
                  </a:lnTo>
                  <a:lnTo>
                    <a:pt x="163324" y="617072"/>
                  </a:lnTo>
                  <a:lnTo>
                    <a:pt x="163555" y="665182"/>
                  </a:lnTo>
                  <a:lnTo>
                    <a:pt x="163756" y="713290"/>
                  </a:lnTo>
                  <a:lnTo>
                    <a:pt x="164050" y="761395"/>
                  </a:lnTo>
                  <a:lnTo>
                    <a:pt x="164558" y="809496"/>
                  </a:lnTo>
                  <a:lnTo>
                    <a:pt x="165404" y="857592"/>
                  </a:lnTo>
                  <a:lnTo>
                    <a:pt x="166280" y="908860"/>
                  </a:lnTo>
                  <a:lnTo>
                    <a:pt x="166768" y="960129"/>
                  </a:lnTo>
                  <a:lnTo>
                    <a:pt x="167021" y="1011399"/>
                  </a:lnTo>
                  <a:lnTo>
                    <a:pt x="167193" y="1062668"/>
                  </a:lnTo>
                  <a:lnTo>
                    <a:pt x="167435" y="1113935"/>
                  </a:lnTo>
                  <a:lnTo>
                    <a:pt x="167901" y="1165198"/>
                  </a:lnTo>
                  <a:lnTo>
                    <a:pt x="168744" y="1216456"/>
                  </a:lnTo>
                  <a:lnTo>
                    <a:pt x="169589" y="1266913"/>
                  </a:lnTo>
                  <a:lnTo>
                    <a:pt x="170094" y="1317370"/>
                  </a:lnTo>
                  <a:lnTo>
                    <a:pt x="170394" y="1367826"/>
                  </a:lnTo>
                  <a:lnTo>
                    <a:pt x="170625" y="1418281"/>
                  </a:lnTo>
                  <a:lnTo>
                    <a:pt x="170923" y="1468734"/>
                  </a:lnTo>
                  <a:lnTo>
                    <a:pt x="171424" y="1519186"/>
                  </a:lnTo>
                  <a:lnTo>
                    <a:pt x="171475" y="1523161"/>
                  </a:lnTo>
                  <a:lnTo>
                    <a:pt x="171310" y="1527136"/>
                  </a:lnTo>
                  <a:lnTo>
                    <a:pt x="171513" y="1531099"/>
                  </a:lnTo>
                  <a:lnTo>
                    <a:pt x="171919" y="1538516"/>
                  </a:lnTo>
                  <a:lnTo>
                    <a:pt x="168833" y="1542237"/>
                  </a:lnTo>
                  <a:lnTo>
                    <a:pt x="131681" y="1552452"/>
                  </a:lnTo>
                  <a:lnTo>
                    <a:pt x="89502" y="1565732"/>
                  </a:lnTo>
                  <a:lnTo>
                    <a:pt x="78790" y="1593659"/>
                  </a:lnTo>
                  <a:lnTo>
                    <a:pt x="79279" y="1643641"/>
                  </a:lnTo>
                  <a:lnTo>
                    <a:pt x="80179" y="1693617"/>
                  </a:lnTo>
                  <a:lnTo>
                    <a:pt x="81076" y="1743593"/>
                  </a:lnTo>
                  <a:lnTo>
                    <a:pt x="81556" y="1793575"/>
                  </a:lnTo>
                  <a:lnTo>
                    <a:pt x="81203" y="1843570"/>
                  </a:lnTo>
                  <a:lnTo>
                    <a:pt x="75120" y="1842312"/>
                  </a:lnTo>
                  <a:lnTo>
                    <a:pt x="69684" y="1845056"/>
                  </a:lnTo>
                  <a:lnTo>
                    <a:pt x="63969" y="1846402"/>
                  </a:lnTo>
                  <a:lnTo>
                    <a:pt x="53946" y="1849320"/>
                  </a:lnTo>
                  <a:lnTo>
                    <a:pt x="44034" y="1852677"/>
                  </a:lnTo>
                  <a:lnTo>
                    <a:pt x="34012" y="1855580"/>
                  </a:lnTo>
                  <a:lnTo>
                    <a:pt x="23660" y="1857133"/>
                  </a:lnTo>
                  <a:close/>
                </a:path>
              </a:pathLst>
            </a:custGeom>
            <a:ln w="12700">
              <a:solidFill>
                <a:srgbClr val="8082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5223890" y="6083944"/>
              <a:ext cx="2552065" cy="440055"/>
            </a:xfrm>
            <a:custGeom>
              <a:avLst/>
              <a:gdLst/>
              <a:ahLst/>
              <a:cxnLst/>
              <a:rect l="l" t="t" r="r" b="b"/>
              <a:pathLst>
                <a:path w="2552065" h="440054">
                  <a:moveTo>
                    <a:pt x="2552065" y="0"/>
                  </a:moveTo>
                  <a:lnTo>
                    <a:pt x="2015515" y="84217"/>
                  </a:lnTo>
                  <a:lnTo>
                    <a:pt x="1939443" y="95045"/>
                  </a:lnTo>
                  <a:lnTo>
                    <a:pt x="1890657" y="103331"/>
                  </a:lnTo>
                  <a:lnTo>
                    <a:pt x="2514" y="397310"/>
                  </a:lnTo>
                  <a:lnTo>
                    <a:pt x="241" y="399088"/>
                  </a:lnTo>
                  <a:lnTo>
                    <a:pt x="0" y="403076"/>
                  </a:lnTo>
                  <a:lnTo>
                    <a:pt x="228447" y="436909"/>
                  </a:lnTo>
                  <a:lnTo>
                    <a:pt x="243747" y="438990"/>
                  </a:lnTo>
                  <a:lnTo>
                    <a:pt x="258635" y="439450"/>
                  </a:lnTo>
                  <a:lnTo>
                    <a:pt x="273056" y="436846"/>
                  </a:lnTo>
                  <a:lnTo>
                    <a:pt x="286956" y="429733"/>
                  </a:lnTo>
                  <a:lnTo>
                    <a:pt x="287362" y="429441"/>
                  </a:lnTo>
                  <a:lnTo>
                    <a:pt x="288669" y="429441"/>
                  </a:lnTo>
                  <a:lnTo>
                    <a:pt x="290004" y="428527"/>
                  </a:lnTo>
                  <a:lnTo>
                    <a:pt x="291274" y="426977"/>
                  </a:lnTo>
                  <a:lnTo>
                    <a:pt x="2552065" y="62450"/>
                  </a:lnTo>
                  <a:lnTo>
                    <a:pt x="2552065" y="0"/>
                  </a:lnTo>
                  <a:close/>
                </a:path>
                <a:path w="2552065" h="440054">
                  <a:moveTo>
                    <a:pt x="288669" y="429441"/>
                  </a:moveTo>
                  <a:lnTo>
                    <a:pt x="287362" y="429441"/>
                  </a:lnTo>
                  <a:lnTo>
                    <a:pt x="288061" y="429543"/>
                  </a:lnTo>
                  <a:lnTo>
                    <a:pt x="288632" y="429467"/>
                  </a:lnTo>
                  <a:close/>
                </a:path>
              </a:pathLst>
            </a:custGeom>
            <a:solidFill>
              <a:srgbClr val="FFF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5223890" y="6083944"/>
              <a:ext cx="2552065" cy="440055"/>
            </a:xfrm>
            <a:custGeom>
              <a:avLst/>
              <a:gdLst/>
              <a:ahLst/>
              <a:cxnLst/>
              <a:rect l="l" t="t" r="r" b="b"/>
              <a:pathLst>
                <a:path w="2552065" h="440054">
                  <a:moveTo>
                    <a:pt x="0" y="403076"/>
                  </a:moveTo>
                  <a:lnTo>
                    <a:pt x="241" y="399088"/>
                  </a:lnTo>
                  <a:lnTo>
                    <a:pt x="2514" y="397310"/>
                  </a:lnTo>
                  <a:lnTo>
                    <a:pt x="6476" y="396726"/>
                  </a:lnTo>
                  <a:lnTo>
                    <a:pt x="35613" y="392450"/>
                  </a:lnTo>
                  <a:lnTo>
                    <a:pt x="64746" y="388157"/>
                  </a:lnTo>
                  <a:lnTo>
                    <a:pt x="122986" y="379416"/>
                  </a:lnTo>
                  <a:lnTo>
                    <a:pt x="178662" y="370739"/>
                  </a:lnTo>
                  <a:lnTo>
                    <a:pt x="206491" y="366339"/>
                  </a:lnTo>
                  <a:lnTo>
                    <a:pt x="234327" y="361966"/>
                  </a:lnTo>
                  <a:lnTo>
                    <a:pt x="265533" y="357114"/>
                  </a:lnTo>
                  <a:lnTo>
                    <a:pt x="296741" y="352281"/>
                  </a:lnTo>
                  <a:lnTo>
                    <a:pt x="327950" y="347445"/>
                  </a:lnTo>
                  <a:lnTo>
                    <a:pt x="359155" y="342586"/>
                  </a:lnTo>
                  <a:lnTo>
                    <a:pt x="392462" y="337359"/>
                  </a:lnTo>
                  <a:lnTo>
                    <a:pt x="425767" y="332108"/>
                  </a:lnTo>
                  <a:lnTo>
                    <a:pt x="459072" y="326848"/>
                  </a:lnTo>
                  <a:lnTo>
                    <a:pt x="492378" y="321593"/>
                  </a:lnTo>
                  <a:lnTo>
                    <a:pt x="522736" y="316820"/>
                  </a:lnTo>
                  <a:lnTo>
                    <a:pt x="553096" y="312055"/>
                  </a:lnTo>
                  <a:lnTo>
                    <a:pt x="583452" y="307280"/>
                  </a:lnTo>
                  <a:lnTo>
                    <a:pt x="613803" y="302479"/>
                  </a:lnTo>
                  <a:lnTo>
                    <a:pt x="643723" y="297705"/>
                  </a:lnTo>
                  <a:lnTo>
                    <a:pt x="673634" y="292902"/>
                  </a:lnTo>
                  <a:lnTo>
                    <a:pt x="703548" y="288115"/>
                  </a:lnTo>
                  <a:lnTo>
                    <a:pt x="733475" y="283391"/>
                  </a:lnTo>
                  <a:lnTo>
                    <a:pt x="762586" y="278909"/>
                  </a:lnTo>
                  <a:lnTo>
                    <a:pt x="791713" y="274498"/>
                  </a:lnTo>
                  <a:lnTo>
                    <a:pt x="820842" y="270082"/>
                  </a:lnTo>
                  <a:lnTo>
                    <a:pt x="849960" y="265586"/>
                  </a:lnTo>
                  <a:lnTo>
                    <a:pt x="885364" y="259983"/>
                  </a:lnTo>
                  <a:lnTo>
                    <a:pt x="920756" y="254310"/>
                  </a:lnTo>
                  <a:lnTo>
                    <a:pt x="956148" y="248639"/>
                  </a:lnTo>
                  <a:lnTo>
                    <a:pt x="991552" y="243043"/>
                  </a:lnTo>
                  <a:lnTo>
                    <a:pt x="1015607" y="239382"/>
                  </a:lnTo>
                  <a:lnTo>
                    <a:pt x="1039677" y="235830"/>
                  </a:lnTo>
                  <a:lnTo>
                    <a:pt x="1063745" y="232278"/>
                  </a:lnTo>
                  <a:lnTo>
                    <a:pt x="1087793" y="228616"/>
                  </a:lnTo>
                  <a:lnTo>
                    <a:pt x="1122785" y="223089"/>
                  </a:lnTo>
                  <a:lnTo>
                    <a:pt x="1157762" y="217486"/>
                  </a:lnTo>
                  <a:lnTo>
                    <a:pt x="1192736" y="211876"/>
                  </a:lnTo>
                  <a:lnTo>
                    <a:pt x="1227721" y="206328"/>
                  </a:lnTo>
                  <a:lnTo>
                    <a:pt x="1256821" y="201823"/>
                  </a:lnTo>
                  <a:lnTo>
                    <a:pt x="1285933" y="197388"/>
                  </a:lnTo>
                  <a:lnTo>
                    <a:pt x="1315048" y="192956"/>
                  </a:lnTo>
                  <a:lnTo>
                    <a:pt x="1344155" y="188459"/>
                  </a:lnTo>
                  <a:lnTo>
                    <a:pt x="1374503" y="183662"/>
                  </a:lnTo>
                  <a:lnTo>
                    <a:pt x="1404843" y="178805"/>
                  </a:lnTo>
                  <a:lnTo>
                    <a:pt x="1435186" y="173955"/>
                  </a:lnTo>
                  <a:lnTo>
                    <a:pt x="1465541" y="169180"/>
                  </a:lnTo>
                  <a:lnTo>
                    <a:pt x="1489596" y="165531"/>
                  </a:lnTo>
                  <a:lnTo>
                    <a:pt x="1513668" y="161982"/>
                  </a:lnTo>
                  <a:lnTo>
                    <a:pt x="1537740" y="158429"/>
                  </a:lnTo>
                  <a:lnTo>
                    <a:pt x="1561795" y="154766"/>
                  </a:lnTo>
                  <a:lnTo>
                    <a:pt x="1596780" y="149231"/>
                  </a:lnTo>
                  <a:lnTo>
                    <a:pt x="1631754" y="143615"/>
                  </a:lnTo>
                  <a:lnTo>
                    <a:pt x="1666731" y="137999"/>
                  </a:lnTo>
                  <a:lnTo>
                    <a:pt x="1701723" y="132464"/>
                  </a:lnTo>
                  <a:lnTo>
                    <a:pt x="1731258" y="127959"/>
                  </a:lnTo>
                  <a:lnTo>
                    <a:pt x="1760810" y="123559"/>
                  </a:lnTo>
                  <a:lnTo>
                    <a:pt x="1790352" y="119106"/>
                  </a:lnTo>
                  <a:lnTo>
                    <a:pt x="1819859" y="114443"/>
                  </a:lnTo>
                  <a:lnTo>
                    <a:pt x="1843452" y="110707"/>
                  </a:lnTo>
                  <a:lnTo>
                    <a:pt x="1867061" y="107074"/>
                  </a:lnTo>
                  <a:lnTo>
                    <a:pt x="1890657" y="103331"/>
                  </a:lnTo>
                  <a:lnTo>
                    <a:pt x="1914207" y="99267"/>
                  </a:lnTo>
                  <a:lnTo>
                    <a:pt x="1939443" y="95045"/>
                  </a:lnTo>
                  <a:lnTo>
                    <a:pt x="1964780" y="91347"/>
                  </a:lnTo>
                  <a:lnTo>
                    <a:pt x="1990157" y="87846"/>
                  </a:lnTo>
                  <a:lnTo>
                    <a:pt x="2015515" y="84217"/>
                  </a:lnTo>
                  <a:lnTo>
                    <a:pt x="2033233" y="81503"/>
                  </a:lnTo>
                  <a:lnTo>
                    <a:pt x="2050940" y="78697"/>
                  </a:lnTo>
                  <a:lnTo>
                    <a:pt x="2068645" y="75861"/>
                  </a:lnTo>
                  <a:lnTo>
                    <a:pt x="2086355" y="73054"/>
                  </a:lnTo>
                  <a:lnTo>
                    <a:pt x="2116715" y="68316"/>
                  </a:lnTo>
                  <a:lnTo>
                    <a:pt x="2147079" y="63594"/>
                  </a:lnTo>
                  <a:lnTo>
                    <a:pt x="2177440" y="58865"/>
                  </a:lnTo>
                  <a:lnTo>
                    <a:pt x="2207793" y="54105"/>
                  </a:lnTo>
                  <a:lnTo>
                    <a:pt x="2237303" y="49426"/>
                  </a:lnTo>
                  <a:lnTo>
                    <a:pt x="2266803" y="44714"/>
                  </a:lnTo>
                  <a:lnTo>
                    <a:pt x="2296304" y="40011"/>
                  </a:lnTo>
                  <a:lnTo>
                    <a:pt x="2325814" y="35360"/>
                  </a:lnTo>
                  <a:lnTo>
                    <a:pt x="2355347" y="30796"/>
                  </a:lnTo>
                  <a:lnTo>
                    <a:pt x="2384886" y="26284"/>
                  </a:lnTo>
                  <a:lnTo>
                    <a:pt x="2414423" y="21771"/>
                  </a:lnTo>
                  <a:lnTo>
                    <a:pt x="2443949" y="17199"/>
                  </a:lnTo>
                  <a:lnTo>
                    <a:pt x="2473878" y="12469"/>
                  </a:lnTo>
                  <a:lnTo>
                    <a:pt x="2503798" y="7677"/>
                  </a:lnTo>
                  <a:lnTo>
                    <a:pt x="2533718" y="2890"/>
                  </a:lnTo>
                  <a:lnTo>
                    <a:pt x="2552065" y="0"/>
                  </a:lnTo>
                </a:path>
                <a:path w="2552065" h="440054">
                  <a:moveTo>
                    <a:pt x="2552065" y="62450"/>
                  </a:moveTo>
                  <a:lnTo>
                    <a:pt x="2507284" y="69726"/>
                  </a:lnTo>
                  <a:lnTo>
                    <a:pt x="2462602" y="76780"/>
                  </a:lnTo>
                  <a:lnTo>
                    <a:pt x="2417895" y="83704"/>
                  </a:lnTo>
                  <a:lnTo>
                    <a:pt x="2373189" y="90631"/>
                  </a:lnTo>
                  <a:lnTo>
                    <a:pt x="2328506" y="97692"/>
                  </a:lnTo>
                  <a:lnTo>
                    <a:pt x="2290179" y="103960"/>
                  </a:lnTo>
                  <a:lnTo>
                    <a:pt x="2251878" y="110378"/>
                  </a:lnTo>
                  <a:lnTo>
                    <a:pt x="2213581" y="116821"/>
                  </a:lnTo>
                  <a:lnTo>
                    <a:pt x="2175268" y="123168"/>
                  </a:lnTo>
                  <a:lnTo>
                    <a:pt x="2141983" y="128530"/>
                  </a:lnTo>
                  <a:lnTo>
                    <a:pt x="2108679" y="133793"/>
                  </a:lnTo>
                  <a:lnTo>
                    <a:pt x="2075370" y="139040"/>
                  </a:lnTo>
                  <a:lnTo>
                    <a:pt x="2042070" y="144352"/>
                  </a:lnTo>
                  <a:lnTo>
                    <a:pt x="2002473" y="150777"/>
                  </a:lnTo>
                  <a:lnTo>
                    <a:pt x="1962886" y="157255"/>
                  </a:lnTo>
                  <a:lnTo>
                    <a:pt x="1923298" y="163733"/>
                  </a:lnTo>
                  <a:lnTo>
                    <a:pt x="1883701" y="170158"/>
                  </a:lnTo>
                  <a:lnTo>
                    <a:pt x="1850402" y="175479"/>
                  </a:lnTo>
                  <a:lnTo>
                    <a:pt x="1817092" y="180742"/>
                  </a:lnTo>
                  <a:lnTo>
                    <a:pt x="1783784" y="186012"/>
                  </a:lnTo>
                  <a:lnTo>
                    <a:pt x="1750491" y="191354"/>
                  </a:lnTo>
                  <a:lnTo>
                    <a:pt x="1711753" y="197706"/>
                  </a:lnTo>
                  <a:lnTo>
                    <a:pt x="1673026" y="204123"/>
                  </a:lnTo>
                  <a:lnTo>
                    <a:pt x="1634296" y="210537"/>
                  </a:lnTo>
                  <a:lnTo>
                    <a:pt x="1595551" y="216881"/>
                  </a:lnTo>
                  <a:lnTo>
                    <a:pt x="1566897" y="221460"/>
                  </a:lnTo>
                  <a:lnTo>
                    <a:pt x="1538227" y="225948"/>
                  </a:lnTo>
                  <a:lnTo>
                    <a:pt x="1509551" y="230413"/>
                  </a:lnTo>
                  <a:lnTo>
                    <a:pt x="1480883" y="234928"/>
                  </a:lnTo>
                  <a:lnTo>
                    <a:pt x="1414294" y="245596"/>
                  </a:lnTo>
                  <a:lnTo>
                    <a:pt x="1347723" y="256378"/>
                  </a:lnTo>
                  <a:lnTo>
                    <a:pt x="1291304" y="265694"/>
                  </a:lnTo>
                  <a:lnTo>
                    <a:pt x="1263099" y="270373"/>
                  </a:lnTo>
                  <a:lnTo>
                    <a:pt x="1234884" y="275009"/>
                  </a:lnTo>
                  <a:lnTo>
                    <a:pt x="1164123" y="286476"/>
                  </a:lnTo>
                  <a:lnTo>
                    <a:pt x="1093342" y="297818"/>
                  </a:lnTo>
                  <a:lnTo>
                    <a:pt x="1054558" y="303966"/>
                  </a:lnTo>
                  <a:lnTo>
                    <a:pt x="1015766" y="310068"/>
                  </a:lnTo>
                  <a:lnTo>
                    <a:pt x="976976" y="316189"/>
                  </a:lnTo>
                  <a:lnTo>
                    <a:pt x="938199" y="322393"/>
                  </a:lnTo>
                  <a:lnTo>
                    <a:pt x="909997" y="327069"/>
                  </a:lnTo>
                  <a:lnTo>
                    <a:pt x="881818" y="331869"/>
                  </a:lnTo>
                  <a:lnTo>
                    <a:pt x="853639" y="336661"/>
                  </a:lnTo>
                  <a:lnTo>
                    <a:pt x="825436" y="341316"/>
                  </a:lnTo>
                  <a:lnTo>
                    <a:pt x="791283" y="346699"/>
                  </a:lnTo>
                  <a:lnTo>
                    <a:pt x="757112" y="351960"/>
                  </a:lnTo>
                  <a:lnTo>
                    <a:pt x="722943" y="357223"/>
                  </a:lnTo>
                  <a:lnTo>
                    <a:pt x="688797" y="362614"/>
                  </a:lnTo>
                  <a:lnTo>
                    <a:pt x="655106" y="368143"/>
                  </a:lnTo>
                  <a:lnTo>
                    <a:pt x="621437" y="373798"/>
                  </a:lnTo>
                  <a:lnTo>
                    <a:pt x="587772" y="379464"/>
                  </a:lnTo>
                  <a:lnTo>
                    <a:pt x="554088" y="385029"/>
                  </a:lnTo>
                  <a:lnTo>
                    <a:pt x="520795" y="390360"/>
                  </a:lnTo>
                  <a:lnTo>
                    <a:pt x="487487" y="395597"/>
                  </a:lnTo>
                  <a:lnTo>
                    <a:pt x="454177" y="400808"/>
                  </a:lnTo>
                  <a:lnTo>
                    <a:pt x="420877" y="406060"/>
                  </a:lnTo>
                  <a:lnTo>
                    <a:pt x="356811" y="416325"/>
                  </a:lnTo>
                  <a:lnTo>
                    <a:pt x="292773" y="426723"/>
                  </a:lnTo>
                  <a:lnTo>
                    <a:pt x="290004" y="428527"/>
                  </a:lnTo>
                  <a:lnTo>
                    <a:pt x="288632" y="429467"/>
                  </a:lnTo>
                  <a:lnTo>
                    <a:pt x="288061" y="429543"/>
                  </a:lnTo>
                  <a:lnTo>
                    <a:pt x="287362" y="429441"/>
                  </a:lnTo>
                  <a:lnTo>
                    <a:pt x="286956" y="429733"/>
                  </a:lnTo>
                  <a:lnTo>
                    <a:pt x="273056" y="436846"/>
                  </a:lnTo>
                  <a:lnTo>
                    <a:pt x="258635" y="439450"/>
                  </a:lnTo>
                  <a:lnTo>
                    <a:pt x="243747" y="438990"/>
                  </a:lnTo>
                  <a:lnTo>
                    <a:pt x="228447" y="436909"/>
                  </a:lnTo>
                  <a:lnTo>
                    <a:pt x="182793" y="429925"/>
                  </a:lnTo>
                  <a:lnTo>
                    <a:pt x="137110" y="423118"/>
                  </a:lnTo>
                  <a:lnTo>
                    <a:pt x="91410" y="416419"/>
                  </a:lnTo>
                  <a:lnTo>
                    <a:pt x="45702" y="409761"/>
                  </a:lnTo>
                  <a:lnTo>
                    <a:pt x="0" y="403076"/>
                  </a:lnTo>
                </a:path>
              </a:pathLst>
            </a:custGeom>
            <a:ln w="12700">
              <a:solidFill>
                <a:srgbClr val="8082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5567590" y="6172821"/>
              <a:ext cx="2208530" cy="385445"/>
            </a:xfrm>
            <a:custGeom>
              <a:avLst/>
              <a:gdLst/>
              <a:ahLst/>
              <a:cxnLst/>
              <a:rect l="l" t="t" r="r" b="b"/>
              <a:pathLst>
                <a:path w="2208529" h="385445">
                  <a:moveTo>
                    <a:pt x="2208365" y="0"/>
                  </a:moveTo>
                  <a:lnTo>
                    <a:pt x="663714" y="251664"/>
                  </a:lnTo>
                  <a:lnTo>
                    <a:pt x="579205" y="266106"/>
                  </a:lnTo>
                  <a:lnTo>
                    <a:pt x="3136" y="359296"/>
                  </a:lnTo>
                  <a:lnTo>
                    <a:pt x="368" y="360363"/>
                  </a:lnTo>
                  <a:lnTo>
                    <a:pt x="0" y="364528"/>
                  </a:lnTo>
                  <a:lnTo>
                    <a:pt x="48213" y="371960"/>
                  </a:lnTo>
                  <a:lnTo>
                    <a:pt x="85922" y="377157"/>
                  </a:lnTo>
                  <a:lnTo>
                    <a:pt x="107473" y="380510"/>
                  </a:lnTo>
                  <a:lnTo>
                    <a:pt x="129072" y="383499"/>
                  </a:lnTo>
                  <a:lnTo>
                    <a:pt x="150812" y="385445"/>
                  </a:lnTo>
                  <a:lnTo>
                    <a:pt x="162372" y="381229"/>
                  </a:lnTo>
                  <a:lnTo>
                    <a:pt x="174328" y="378708"/>
                  </a:lnTo>
                  <a:lnTo>
                    <a:pt x="198539" y="375171"/>
                  </a:lnTo>
                  <a:lnTo>
                    <a:pt x="226713" y="370323"/>
                  </a:lnTo>
                  <a:lnTo>
                    <a:pt x="2208365" y="39846"/>
                  </a:lnTo>
                  <a:lnTo>
                    <a:pt x="2208365" y="0"/>
                  </a:lnTo>
                  <a:close/>
                </a:path>
              </a:pathLst>
            </a:custGeom>
            <a:solidFill>
              <a:srgbClr val="FFF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5567590" y="6172821"/>
              <a:ext cx="2208530" cy="385445"/>
            </a:xfrm>
            <a:custGeom>
              <a:avLst/>
              <a:gdLst/>
              <a:ahLst/>
              <a:cxnLst/>
              <a:rect l="l" t="t" r="r" b="b"/>
              <a:pathLst>
                <a:path w="2208529" h="385445">
                  <a:moveTo>
                    <a:pt x="0" y="364528"/>
                  </a:moveTo>
                  <a:lnTo>
                    <a:pt x="368" y="360363"/>
                  </a:lnTo>
                  <a:lnTo>
                    <a:pt x="3136" y="359296"/>
                  </a:lnTo>
                  <a:lnTo>
                    <a:pt x="6946" y="358674"/>
                  </a:lnTo>
                  <a:lnTo>
                    <a:pt x="52833" y="351214"/>
                  </a:lnTo>
                  <a:lnTo>
                    <a:pt x="98713" y="343723"/>
                  </a:lnTo>
                  <a:lnTo>
                    <a:pt x="144589" y="336217"/>
                  </a:lnTo>
                  <a:lnTo>
                    <a:pt x="190461" y="328714"/>
                  </a:lnTo>
                  <a:lnTo>
                    <a:pt x="231293" y="322028"/>
                  </a:lnTo>
                  <a:lnTo>
                    <a:pt x="272126" y="315343"/>
                  </a:lnTo>
                  <a:lnTo>
                    <a:pt x="312962" y="308689"/>
                  </a:lnTo>
                  <a:lnTo>
                    <a:pt x="353809" y="302095"/>
                  </a:lnTo>
                  <a:lnTo>
                    <a:pt x="403110" y="294257"/>
                  </a:lnTo>
                  <a:lnTo>
                    <a:pt x="452421" y="286482"/>
                  </a:lnTo>
                  <a:lnTo>
                    <a:pt x="501727" y="278691"/>
                  </a:lnTo>
                  <a:lnTo>
                    <a:pt x="551014" y="270802"/>
                  </a:lnTo>
                  <a:lnTo>
                    <a:pt x="579205" y="266106"/>
                  </a:lnTo>
                  <a:lnTo>
                    <a:pt x="607369" y="261247"/>
                  </a:lnTo>
                  <a:lnTo>
                    <a:pt x="635530" y="256381"/>
                  </a:lnTo>
                  <a:lnTo>
                    <a:pt x="663714" y="251664"/>
                  </a:lnTo>
                  <a:lnTo>
                    <a:pt x="701632" y="245575"/>
                  </a:lnTo>
                  <a:lnTo>
                    <a:pt x="739571" y="239599"/>
                  </a:lnTo>
                  <a:lnTo>
                    <a:pt x="777511" y="233622"/>
                  </a:lnTo>
                  <a:lnTo>
                    <a:pt x="815428" y="227534"/>
                  </a:lnTo>
                  <a:lnTo>
                    <a:pt x="854563" y="221008"/>
                  </a:lnTo>
                  <a:lnTo>
                    <a:pt x="893675" y="214345"/>
                  </a:lnTo>
                  <a:lnTo>
                    <a:pt x="932798" y="207767"/>
                  </a:lnTo>
                  <a:lnTo>
                    <a:pt x="971969" y="201499"/>
                  </a:lnTo>
                  <a:lnTo>
                    <a:pt x="1013280" y="194977"/>
                  </a:lnTo>
                  <a:lnTo>
                    <a:pt x="1054552" y="188256"/>
                  </a:lnTo>
                  <a:lnTo>
                    <a:pt x="1095807" y="181453"/>
                  </a:lnTo>
                  <a:lnTo>
                    <a:pt x="1137069" y="174689"/>
                  </a:lnTo>
                  <a:lnTo>
                    <a:pt x="1178344" y="167992"/>
                  </a:lnTo>
                  <a:lnTo>
                    <a:pt x="1219620" y="161297"/>
                  </a:lnTo>
                  <a:lnTo>
                    <a:pt x="1260889" y="154554"/>
                  </a:lnTo>
                  <a:lnTo>
                    <a:pt x="1302143" y="147714"/>
                  </a:lnTo>
                  <a:lnTo>
                    <a:pt x="1349630" y="139906"/>
                  </a:lnTo>
                  <a:lnTo>
                    <a:pt x="1397150" y="132298"/>
                  </a:lnTo>
                  <a:lnTo>
                    <a:pt x="1444689" y="124794"/>
                  </a:lnTo>
                  <a:lnTo>
                    <a:pt x="1492231" y="117298"/>
                  </a:lnTo>
                  <a:lnTo>
                    <a:pt x="1539760" y="109716"/>
                  </a:lnTo>
                  <a:lnTo>
                    <a:pt x="1589292" y="101707"/>
                  </a:lnTo>
                  <a:lnTo>
                    <a:pt x="1638816" y="93651"/>
                  </a:lnTo>
                  <a:lnTo>
                    <a:pt x="1688335" y="85567"/>
                  </a:lnTo>
                  <a:lnTo>
                    <a:pt x="1737852" y="77475"/>
                  </a:lnTo>
                  <a:lnTo>
                    <a:pt x="1787372" y="69393"/>
                  </a:lnTo>
                  <a:lnTo>
                    <a:pt x="1832522" y="62043"/>
                  </a:lnTo>
                  <a:lnTo>
                    <a:pt x="1877673" y="54703"/>
                  </a:lnTo>
                  <a:lnTo>
                    <a:pt x="1922823" y="47354"/>
                  </a:lnTo>
                  <a:lnTo>
                    <a:pt x="1967971" y="39980"/>
                  </a:lnTo>
                  <a:lnTo>
                    <a:pt x="2013114" y="32563"/>
                  </a:lnTo>
                  <a:lnTo>
                    <a:pt x="2066988" y="23603"/>
                  </a:lnTo>
                  <a:lnTo>
                    <a:pt x="2120852" y="14564"/>
                  </a:lnTo>
                  <a:lnTo>
                    <a:pt x="2174720" y="5549"/>
                  </a:lnTo>
                  <a:lnTo>
                    <a:pt x="2208365" y="0"/>
                  </a:lnTo>
                </a:path>
                <a:path w="2208529" h="385445">
                  <a:moveTo>
                    <a:pt x="2208365" y="39846"/>
                  </a:moveTo>
                  <a:lnTo>
                    <a:pt x="2157886" y="48101"/>
                  </a:lnTo>
                  <a:lnTo>
                    <a:pt x="2107704" y="56388"/>
                  </a:lnTo>
                  <a:lnTo>
                    <a:pt x="2059739" y="64478"/>
                  </a:lnTo>
                  <a:lnTo>
                    <a:pt x="2011800" y="72697"/>
                  </a:lnTo>
                  <a:lnTo>
                    <a:pt x="1963861" y="80918"/>
                  </a:lnTo>
                  <a:lnTo>
                    <a:pt x="1915896" y="89015"/>
                  </a:lnTo>
                  <a:lnTo>
                    <a:pt x="1869751" y="96633"/>
                  </a:lnTo>
                  <a:lnTo>
                    <a:pt x="1823589" y="104167"/>
                  </a:lnTo>
                  <a:lnTo>
                    <a:pt x="1777422" y="111679"/>
                  </a:lnTo>
                  <a:lnTo>
                    <a:pt x="1731263" y="119231"/>
                  </a:lnTo>
                  <a:lnTo>
                    <a:pt x="1685124" y="126886"/>
                  </a:lnTo>
                  <a:lnTo>
                    <a:pt x="1632963" y="135761"/>
                  </a:lnTo>
                  <a:lnTo>
                    <a:pt x="1580832" y="144792"/>
                  </a:lnTo>
                  <a:lnTo>
                    <a:pt x="1528701" y="153820"/>
                  </a:lnTo>
                  <a:lnTo>
                    <a:pt x="1476540" y="162687"/>
                  </a:lnTo>
                  <a:lnTo>
                    <a:pt x="1428540" y="170590"/>
                  </a:lnTo>
                  <a:lnTo>
                    <a:pt x="1380513" y="178331"/>
                  </a:lnTo>
                  <a:lnTo>
                    <a:pt x="1332484" y="186047"/>
                  </a:lnTo>
                  <a:lnTo>
                    <a:pt x="1284477" y="193879"/>
                  </a:lnTo>
                  <a:lnTo>
                    <a:pt x="1247026" y="200184"/>
                  </a:lnTo>
                  <a:lnTo>
                    <a:pt x="1209600" y="206620"/>
                  </a:lnTo>
                  <a:lnTo>
                    <a:pt x="1172176" y="213070"/>
                  </a:lnTo>
                  <a:lnTo>
                    <a:pt x="1134732" y="219418"/>
                  </a:lnTo>
                  <a:lnTo>
                    <a:pt x="1096837" y="225654"/>
                  </a:lnTo>
                  <a:lnTo>
                    <a:pt x="1058924" y="231793"/>
                  </a:lnTo>
                  <a:lnTo>
                    <a:pt x="1021009" y="237930"/>
                  </a:lnTo>
                  <a:lnTo>
                    <a:pt x="983106" y="244158"/>
                  </a:lnTo>
                  <a:lnTo>
                    <a:pt x="950716" y="249631"/>
                  </a:lnTo>
                  <a:lnTo>
                    <a:pt x="918343" y="255202"/>
                  </a:lnTo>
                  <a:lnTo>
                    <a:pt x="885969" y="260776"/>
                  </a:lnTo>
                  <a:lnTo>
                    <a:pt x="853579" y="266256"/>
                  </a:lnTo>
                  <a:lnTo>
                    <a:pt x="815679" y="272513"/>
                  </a:lnTo>
                  <a:lnTo>
                    <a:pt x="777766" y="278688"/>
                  </a:lnTo>
                  <a:lnTo>
                    <a:pt x="739854" y="284860"/>
                  </a:lnTo>
                  <a:lnTo>
                    <a:pt x="701954" y="291110"/>
                  </a:lnTo>
                  <a:lnTo>
                    <a:pt x="669560" y="296569"/>
                  </a:lnTo>
                  <a:lnTo>
                    <a:pt x="637176" y="302113"/>
                  </a:lnTo>
                  <a:lnTo>
                    <a:pt x="604790" y="307664"/>
                  </a:lnTo>
                  <a:lnTo>
                    <a:pt x="572388" y="313144"/>
                  </a:lnTo>
                  <a:lnTo>
                    <a:pt x="539546" y="318571"/>
                  </a:lnTo>
                  <a:lnTo>
                    <a:pt x="506691" y="323925"/>
                  </a:lnTo>
                  <a:lnTo>
                    <a:pt x="473837" y="329277"/>
                  </a:lnTo>
                  <a:lnTo>
                    <a:pt x="440994" y="334696"/>
                  </a:lnTo>
                  <a:lnTo>
                    <a:pt x="408591" y="340175"/>
                  </a:lnTo>
                  <a:lnTo>
                    <a:pt x="376199" y="345721"/>
                  </a:lnTo>
                  <a:lnTo>
                    <a:pt x="343807" y="351261"/>
                  </a:lnTo>
                  <a:lnTo>
                    <a:pt x="311403" y="356718"/>
                  </a:lnTo>
                  <a:lnTo>
                    <a:pt x="283180" y="361294"/>
                  </a:lnTo>
                  <a:lnTo>
                    <a:pt x="254938" y="365764"/>
                  </a:lnTo>
                  <a:lnTo>
                    <a:pt x="226713" y="370323"/>
                  </a:lnTo>
                  <a:lnTo>
                    <a:pt x="198539" y="375171"/>
                  </a:lnTo>
                  <a:lnTo>
                    <a:pt x="186458" y="376987"/>
                  </a:lnTo>
                  <a:lnTo>
                    <a:pt x="174328" y="378708"/>
                  </a:lnTo>
                  <a:lnTo>
                    <a:pt x="162372" y="381229"/>
                  </a:lnTo>
                  <a:lnTo>
                    <a:pt x="150812" y="385445"/>
                  </a:lnTo>
                  <a:lnTo>
                    <a:pt x="129072" y="383499"/>
                  </a:lnTo>
                  <a:lnTo>
                    <a:pt x="107473" y="380510"/>
                  </a:lnTo>
                  <a:lnTo>
                    <a:pt x="85922" y="377157"/>
                  </a:lnTo>
                  <a:lnTo>
                    <a:pt x="64325" y="374117"/>
                  </a:lnTo>
                  <a:lnTo>
                    <a:pt x="48213" y="371960"/>
                  </a:lnTo>
                  <a:lnTo>
                    <a:pt x="32134" y="369547"/>
                  </a:lnTo>
                  <a:lnTo>
                    <a:pt x="16069" y="367021"/>
                  </a:lnTo>
                  <a:lnTo>
                    <a:pt x="0" y="364528"/>
                  </a:lnTo>
                </a:path>
              </a:pathLst>
            </a:custGeom>
            <a:ln w="12700">
              <a:solidFill>
                <a:srgbClr val="8082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5265419" y="8359244"/>
              <a:ext cx="2510790" cy="869315"/>
            </a:xfrm>
            <a:custGeom>
              <a:avLst/>
              <a:gdLst/>
              <a:ahLst/>
              <a:cxnLst/>
              <a:rect l="l" t="t" r="r" b="b"/>
              <a:pathLst>
                <a:path w="2510790" h="869315">
                  <a:moveTo>
                    <a:pt x="6946" y="854414"/>
                  </a:moveTo>
                  <a:lnTo>
                    <a:pt x="6807" y="854503"/>
                  </a:lnTo>
                  <a:lnTo>
                    <a:pt x="0" y="861221"/>
                  </a:lnTo>
                  <a:lnTo>
                    <a:pt x="6383" y="864062"/>
                  </a:lnTo>
                  <a:lnTo>
                    <a:pt x="12936" y="866336"/>
                  </a:lnTo>
                  <a:lnTo>
                    <a:pt x="19682" y="867958"/>
                  </a:lnTo>
                  <a:lnTo>
                    <a:pt x="26644" y="868841"/>
                  </a:lnTo>
                  <a:lnTo>
                    <a:pt x="67287" y="854732"/>
                  </a:lnTo>
                  <a:lnTo>
                    <a:pt x="9918" y="854732"/>
                  </a:lnTo>
                  <a:lnTo>
                    <a:pt x="6946" y="854414"/>
                  </a:lnTo>
                  <a:close/>
                </a:path>
                <a:path w="2510790" h="869315">
                  <a:moveTo>
                    <a:pt x="13842" y="851049"/>
                  </a:moveTo>
                  <a:lnTo>
                    <a:pt x="13703" y="851125"/>
                  </a:lnTo>
                  <a:lnTo>
                    <a:pt x="12699" y="854706"/>
                  </a:lnTo>
                  <a:lnTo>
                    <a:pt x="9918" y="854732"/>
                  </a:lnTo>
                  <a:lnTo>
                    <a:pt x="67287" y="854732"/>
                  </a:lnTo>
                  <a:lnTo>
                    <a:pt x="72336" y="852979"/>
                  </a:lnTo>
                  <a:lnTo>
                    <a:pt x="23990" y="852979"/>
                  </a:lnTo>
                  <a:lnTo>
                    <a:pt x="18770" y="851430"/>
                  </a:lnTo>
                  <a:lnTo>
                    <a:pt x="13842" y="851049"/>
                  </a:lnTo>
                  <a:close/>
                </a:path>
                <a:path w="2510790" h="869315">
                  <a:moveTo>
                    <a:pt x="27635" y="847645"/>
                  </a:moveTo>
                  <a:lnTo>
                    <a:pt x="27495" y="847721"/>
                  </a:lnTo>
                  <a:lnTo>
                    <a:pt x="23990" y="852979"/>
                  </a:lnTo>
                  <a:lnTo>
                    <a:pt x="72336" y="852979"/>
                  </a:lnTo>
                  <a:lnTo>
                    <a:pt x="86895" y="847924"/>
                  </a:lnTo>
                  <a:lnTo>
                    <a:pt x="30581" y="847924"/>
                  </a:lnTo>
                  <a:lnTo>
                    <a:pt x="27635" y="847645"/>
                  </a:lnTo>
                  <a:close/>
                </a:path>
                <a:path w="2510790" h="869315">
                  <a:moveTo>
                    <a:pt x="34543" y="844267"/>
                  </a:moveTo>
                  <a:lnTo>
                    <a:pt x="34391" y="844343"/>
                  </a:lnTo>
                  <a:lnTo>
                    <a:pt x="33375" y="847886"/>
                  </a:lnTo>
                  <a:lnTo>
                    <a:pt x="30581" y="847924"/>
                  </a:lnTo>
                  <a:lnTo>
                    <a:pt x="86895" y="847924"/>
                  </a:lnTo>
                  <a:lnTo>
                    <a:pt x="93919" y="845486"/>
                  </a:lnTo>
                  <a:lnTo>
                    <a:pt x="42557" y="845486"/>
                  </a:lnTo>
                  <a:lnTo>
                    <a:pt x="34543" y="844267"/>
                  </a:lnTo>
                  <a:close/>
                </a:path>
                <a:path w="2510790" h="869315">
                  <a:moveTo>
                    <a:pt x="55232" y="837485"/>
                  </a:moveTo>
                  <a:lnTo>
                    <a:pt x="55079" y="837561"/>
                  </a:lnTo>
                  <a:lnTo>
                    <a:pt x="49656" y="844000"/>
                  </a:lnTo>
                  <a:lnTo>
                    <a:pt x="42557" y="845486"/>
                  </a:lnTo>
                  <a:lnTo>
                    <a:pt x="93919" y="845486"/>
                  </a:lnTo>
                  <a:lnTo>
                    <a:pt x="113088" y="838831"/>
                  </a:lnTo>
                  <a:lnTo>
                    <a:pt x="63220" y="838831"/>
                  </a:lnTo>
                  <a:lnTo>
                    <a:pt x="59143" y="837904"/>
                  </a:lnTo>
                  <a:lnTo>
                    <a:pt x="55232" y="837485"/>
                  </a:lnTo>
                  <a:close/>
                </a:path>
                <a:path w="2510790" h="869315">
                  <a:moveTo>
                    <a:pt x="65595" y="834094"/>
                  </a:moveTo>
                  <a:lnTo>
                    <a:pt x="65417" y="834183"/>
                  </a:lnTo>
                  <a:lnTo>
                    <a:pt x="63220" y="838831"/>
                  </a:lnTo>
                  <a:lnTo>
                    <a:pt x="113088" y="838831"/>
                  </a:lnTo>
                  <a:lnTo>
                    <a:pt x="123201" y="835326"/>
                  </a:lnTo>
                  <a:lnTo>
                    <a:pt x="73532" y="835326"/>
                  </a:lnTo>
                  <a:lnTo>
                    <a:pt x="69519" y="834577"/>
                  </a:lnTo>
                  <a:lnTo>
                    <a:pt x="65595" y="834094"/>
                  </a:lnTo>
                  <a:close/>
                </a:path>
                <a:path w="2510790" h="869315">
                  <a:moveTo>
                    <a:pt x="75933" y="830703"/>
                  </a:moveTo>
                  <a:lnTo>
                    <a:pt x="75768" y="830792"/>
                  </a:lnTo>
                  <a:lnTo>
                    <a:pt x="73532" y="835326"/>
                  </a:lnTo>
                  <a:lnTo>
                    <a:pt x="123201" y="835326"/>
                  </a:lnTo>
                  <a:lnTo>
                    <a:pt x="133152" y="831884"/>
                  </a:lnTo>
                  <a:lnTo>
                    <a:pt x="83870" y="831884"/>
                  </a:lnTo>
                  <a:lnTo>
                    <a:pt x="79844" y="831135"/>
                  </a:lnTo>
                  <a:lnTo>
                    <a:pt x="75933" y="830703"/>
                  </a:lnTo>
                  <a:close/>
                </a:path>
                <a:path w="2510790" h="869315">
                  <a:moveTo>
                    <a:pt x="86271" y="827312"/>
                  </a:moveTo>
                  <a:lnTo>
                    <a:pt x="86131" y="827388"/>
                  </a:lnTo>
                  <a:lnTo>
                    <a:pt x="83870" y="831884"/>
                  </a:lnTo>
                  <a:lnTo>
                    <a:pt x="133152" y="831884"/>
                  </a:lnTo>
                  <a:lnTo>
                    <a:pt x="145454" y="827630"/>
                  </a:lnTo>
                  <a:lnTo>
                    <a:pt x="89242" y="827630"/>
                  </a:lnTo>
                  <a:lnTo>
                    <a:pt x="86271" y="827312"/>
                  </a:lnTo>
                  <a:close/>
                </a:path>
                <a:path w="2510790" h="869315">
                  <a:moveTo>
                    <a:pt x="93167" y="823934"/>
                  </a:moveTo>
                  <a:lnTo>
                    <a:pt x="93027" y="824010"/>
                  </a:lnTo>
                  <a:lnTo>
                    <a:pt x="92036" y="827592"/>
                  </a:lnTo>
                  <a:lnTo>
                    <a:pt x="89242" y="827630"/>
                  </a:lnTo>
                  <a:lnTo>
                    <a:pt x="145454" y="827630"/>
                  </a:lnTo>
                  <a:lnTo>
                    <a:pt x="151517" y="825534"/>
                  </a:lnTo>
                  <a:lnTo>
                    <a:pt x="101244" y="825534"/>
                  </a:lnTo>
                  <a:lnTo>
                    <a:pt x="97078" y="824353"/>
                  </a:lnTo>
                  <a:lnTo>
                    <a:pt x="93167" y="823934"/>
                  </a:lnTo>
                  <a:close/>
                </a:path>
                <a:path w="2510790" h="869315">
                  <a:moveTo>
                    <a:pt x="134556" y="810370"/>
                  </a:moveTo>
                  <a:lnTo>
                    <a:pt x="127549" y="815518"/>
                  </a:lnTo>
                  <a:lnTo>
                    <a:pt x="120062" y="818740"/>
                  </a:lnTo>
                  <a:lnTo>
                    <a:pt x="112028" y="820343"/>
                  </a:lnTo>
                  <a:lnTo>
                    <a:pt x="103517" y="820543"/>
                  </a:lnTo>
                  <a:lnTo>
                    <a:pt x="103377" y="820619"/>
                  </a:lnTo>
                  <a:lnTo>
                    <a:pt x="101244" y="825534"/>
                  </a:lnTo>
                  <a:lnTo>
                    <a:pt x="151517" y="825534"/>
                  </a:lnTo>
                  <a:lnTo>
                    <a:pt x="191480" y="811742"/>
                  </a:lnTo>
                  <a:lnTo>
                    <a:pt x="142557" y="811742"/>
                  </a:lnTo>
                  <a:lnTo>
                    <a:pt x="138468" y="810790"/>
                  </a:lnTo>
                  <a:lnTo>
                    <a:pt x="134556" y="810370"/>
                  </a:lnTo>
                  <a:close/>
                </a:path>
                <a:path w="2510790" h="869315">
                  <a:moveTo>
                    <a:pt x="144906" y="806980"/>
                  </a:moveTo>
                  <a:lnTo>
                    <a:pt x="144754" y="807068"/>
                  </a:lnTo>
                  <a:lnTo>
                    <a:pt x="142557" y="811742"/>
                  </a:lnTo>
                  <a:lnTo>
                    <a:pt x="191480" y="811742"/>
                  </a:lnTo>
                  <a:lnTo>
                    <a:pt x="204360" y="807297"/>
                  </a:lnTo>
                  <a:lnTo>
                    <a:pt x="152819" y="807297"/>
                  </a:lnTo>
                  <a:lnTo>
                    <a:pt x="144906" y="806980"/>
                  </a:lnTo>
                  <a:close/>
                </a:path>
                <a:path w="2510790" h="869315">
                  <a:moveTo>
                    <a:pt x="2510536" y="0"/>
                  </a:moveTo>
                  <a:lnTo>
                    <a:pt x="268135" y="765857"/>
                  </a:lnTo>
                  <a:lnTo>
                    <a:pt x="217220" y="783769"/>
                  </a:lnTo>
                  <a:lnTo>
                    <a:pt x="191600" y="792259"/>
                  </a:lnTo>
                  <a:lnTo>
                    <a:pt x="165620" y="799690"/>
                  </a:lnTo>
                  <a:lnTo>
                    <a:pt x="160185" y="806141"/>
                  </a:lnTo>
                  <a:lnTo>
                    <a:pt x="152819" y="807297"/>
                  </a:lnTo>
                  <a:lnTo>
                    <a:pt x="204360" y="807297"/>
                  </a:lnTo>
                  <a:lnTo>
                    <a:pt x="2510536" y="15696"/>
                  </a:lnTo>
                  <a:lnTo>
                    <a:pt x="2510536" y="0"/>
                  </a:lnTo>
                  <a:close/>
                </a:path>
              </a:pathLst>
            </a:custGeom>
            <a:solidFill>
              <a:srgbClr val="FFF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5265419" y="8359245"/>
              <a:ext cx="2510790" cy="869315"/>
            </a:xfrm>
            <a:custGeom>
              <a:avLst/>
              <a:gdLst/>
              <a:ahLst/>
              <a:cxnLst/>
              <a:rect l="l" t="t" r="r" b="b"/>
              <a:pathLst>
                <a:path w="2510790" h="869315">
                  <a:moveTo>
                    <a:pt x="2510536" y="15696"/>
                  </a:moveTo>
                  <a:lnTo>
                    <a:pt x="2473599" y="28390"/>
                  </a:lnTo>
                  <a:lnTo>
                    <a:pt x="2422067" y="46134"/>
                  </a:lnTo>
                  <a:lnTo>
                    <a:pt x="2370535" y="63875"/>
                  </a:lnTo>
                  <a:lnTo>
                    <a:pt x="2318994" y="81581"/>
                  </a:lnTo>
                  <a:lnTo>
                    <a:pt x="2273125" y="97311"/>
                  </a:lnTo>
                  <a:lnTo>
                    <a:pt x="2227253" y="113034"/>
                  </a:lnTo>
                  <a:lnTo>
                    <a:pt x="2181380" y="128753"/>
                  </a:lnTo>
                  <a:lnTo>
                    <a:pt x="2135506" y="144470"/>
                  </a:lnTo>
                  <a:lnTo>
                    <a:pt x="2089633" y="160189"/>
                  </a:lnTo>
                  <a:lnTo>
                    <a:pt x="2043761" y="175912"/>
                  </a:lnTo>
                  <a:lnTo>
                    <a:pt x="1997893" y="191644"/>
                  </a:lnTo>
                  <a:lnTo>
                    <a:pt x="1952027" y="207387"/>
                  </a:lnTo>
                  <a:lnTo>
                    <a:pt x="1901308" y="224859"/>
                  </a:lnTo>
                  <a:lnTo>
                    <a:pt x="1850612" y="242390"/>
                  </a:lnTo>
                  <a:lnTo>
                    <a:pt x="1799916" y="259913"/>
                  </a:lnTo>
                  <a:lnTo>
                    <a:pt x="1749196" y="277364"/>
                  </a:lnTo>
                  <a:lnTo>
                    <a:pt x="1701691" y="293628"/>
                  </a:lnTo>
                  <a:lnTo>
                    <a:pt x="1654182" y="309877"/>
                  </a:lnTo>
                  <a:lnTo>
                    <a:pt x="1606668" y="326116"/>
                  </a:lnTo>
                  <a:lnTo>
                    <a:pt x="1559153" y="342350"/>
                  </a:lnTo>
                  <a:lnTo>
                    <a:pt x="1511638" y="358584"/>
                  </a:lnTo>
                  <a:lnTo>
                    <a:pt x="1464124" y="374823"/>
                  </a:lnTo>
                  <a:lnTo>
                    <a:pt x="1416615" y="391072"/>
                  </a:lnTo>
                  <a:lnTo>
                    <a:pt x="1369110" y="407336"/>
                  </a:lnTo>
                  <a:lnTo>
                    <a:pt x="1315950" y="425613"/>
                  </a:lnTo>
                  <a:lnTo>
                    <a:pt x="1262811" y="443960"/>
                  </a:lnTo>
                  <a:lnTo>
                    <a:pt x="1209672" y="462311"/>
                  </a:lnTo>
                  <a:lnTo>
                    <a:pt x="1156512" y="480602"/>
                  </a:lnTo>
                  <a:lnTo>
                    <a:pt x="1108069" y="497204"/>
                  </a:lnTo>
                  <a:lnTo>
                    <a:pt x="1059616" y="513782"/>
                  </a:lnTo>
                  <a:lnTo>
                    <a:pt x="1011159" y="530348"/>
                  </a:lnTo>
                  <a:lnTo>
                    <a:pt x="962701" y="546914"/>
                  </a:lnTo>
                  <a:lnTo>
                    <a:pt x="914245" y="563492"/>
                  </a:lnTo>
                  <a:lnTo>
                    <a:pt x="865797" y="580094"/>
                  </a:lnTo>
                  <a:lnTo>
                    <a:pt x="812634" y="598376"/>
                  </a:lnTo>
                  <a:lnTo>
                    <a:pt x="759491" y="616710"/>
                  </a:lnTo>
                  <a:lnTo>
                    <a:pt x="706348" y="635046"/>
                  </a:lnTo>
                  <a:lnTo>
                    <a:pt x="653186" y="653335"/>
                  </a:lnTo>
                  <a:lnTo>
                    <a:pt x="604748" y="669939"/>
                  </a:lnTo>
                  <a:lnTo>
                    <a:pt x="556299" y="686521"/>
                  </a:lnTo>
                  <a:lnTo>
                    <a:pt x="507845" y="703092"/>
                  </a:lnTo>
                  <a:lnTo>
                    <a:pt x="459390" y="719662"/>
                  </a:lnTo>
                  <a:lnTo>
                    <a:pt x="410939" y="736241"/>
                  </a:lnTo>
                  <a:lnTo>
                    <a:pt x="362496" y="752839"/>
                  </a:lnTo>
                  <a:lnTo>
                    <a:pt x="309328" y="771106"/>
                  </a:lnTo>
                  <a:lnTo>
                    <a:pt x="256178" y="789414"/>
                  </a:lnTo>
                  <a:lnTo>
                    <a:pt x="203036" y="807748"/>
                  </a:lnTo>
                  <a:lnTo>
                    <a:pt x="149898" y="826093"/>
                  </a:lnTo>
                  <a:lnTo>
                    <a:pt x="88266" y="847439"/>
                  </a:lnTo>
                  <a:lnTo>
                    <a:pt x="57456" y="858140"/>
                  </a:lnTo>
                  <a:lnTo>
                    <a:pt x="26644" y="868841"/>
                  </a:lnTo>
                  <a:lnTo>
                    <a:pt x="19682" y="867958"/>
                  </a:lnTo>
                  <a:lnTo>
                    <a:pt x="12936" y="866336"/>
                  </a:lnTo>
                  <a:lnTo>
                    <a:pt x="6383" y="864062"/>
                  </a:lnTo>
                  <a:lnTo>
                    <a:pt x="0" y="861221"/>
                  </a:lnTo>
                  <a:lnTo>
                    <a:pt x="2260" y="858986"/>
                  </a:lnTo>
                  <a:lnTo>
                    <a:pt x="4533" y="856751"/>
                  </a:lnTo>
                  <a:lnTo>
                    <a:pt x="6807" y="854503"/>
                  </a:lnTo>
                  <a:lnTo>
                    <a:pt x="6946" y="854414"/>
                  </a:lnTo>
                  <a:lnTo>
                    <a:pt x="9918" y="854732"/>
                  </a:lnTo>
                  <a:lnTo>
                    <a:pt x="12699" y="854706"/>
                  </a:lnTo>
                  <a:lnTo>
                    <a:pt x="13703" y="851125"/>
                  </a:lnTo>
                  <a:lnTo>
                    <a:pt x="13842" y="851049"/>
                  </a:lnTo>
                  <a:lnTo>
                    <a:pt x="18770" y="851430"/>
                  </a:lnTo>
                  <a:lnTo>
                    <a:pt x="23990" y="852979"/>
                  </a:lnTo>
                  <a:lnTo>
                    <a:pt x="27495" y="847721"/>
                  </a:lnTo>
                  <a:lnTo>
                    <a:pt x="27635" y="847645"/>
                  </a:lnTo>
                  <a:lnTo>
                    <a:pt x="30581" y="847924"/>
                  </a:lnTo>
                  <a:lnTo>
                    <a:pt x="33375" y="847886"/>
                  </a:lnTo>
                  <a:lnTo>
                    <a:pt x="34391" y="844343"/>
                  </a:lnTo>
                  <a:lnTo>
                    <a:pt x="34543" y="844267"/>
                  </a:lnTo>
                  <a:lnTo>
                    <a:pt x="42557" y="845486"/>
                  </a:lnTo>
                  <a:lnTo>
                    <a:pt x="49656" y="844000"/>
                  </a:lnTo>
                  <a:lnTo>
                    <a:pt x="55079" y="837561"/>
                  </a:lnTo>
                  <a:lnTo>
                    <a:pt x="55232" y="837485"/>
                  </a:lnTo>
                  <a:lnTo>
                    <a:pt x="59143" y="837904"/>
                  </a:lnTo>
                  <a:lnTo>
                    <a:pt x="63220" y="838831"/>
                  </a:lnTo>
                  <a:lnTo>
                    <a:pt x="65417" y="834183"/>
                  </a:lnTo>
                  <a:lnTo>
                    <a:pt x="65595" y="834094"/>
                  </a:lnTo>
                  <a:lnTo>
                    <a:pt x="69519" y="834577"/>
                  </a:lnTo>
                  <a:lnTo>
                    <a:pt x="73532" y="835326"/>
                  </a:lnTo>
                  <a:lnTo>
                    <a:pt x="75768" y="830792"/>
                  </a:lnTo>
                  <a:lnTo>
                    <a:pt x="75933" y="830703"/>
                  </a:lnTo>
                  <a:lnTo>
                    <a:pt x="79844" y="831135"/>
                  </a:lnTo>
                  <a:lnTo>
                    <a:pt x="83870" y="831884"/>
                  </a:lnTo>
                  <a:lnTo>
                    <a:pt x="86131" y="827388"/>
                  </a:lnTo>
                  <a:lnTo>
                    <a:pt x="86271" y="827312"/>
                  </a:lnTo>
                  <a:lnTo>
                    <a:pt x="89242" y="827630"/>
                  </a:lnTo>
                  <a:lnTo>
                    <a:pt x="92036" y="827592"/>
                  </a:lnTo>
                  <a:lnTo>
                    <a:pt x="93027" y="824010"/>
                  </a:lnTo>
                  <a:lnTo>
                    <a:pt x="93167" y="823934"/>
                  </a:lnTo>
                  <a:lnTo>
                    <a:pt x="97078" y="824353"/>
                  </a:lnTo>
                  <a:lnTo>
                    <a:pt x="101244" y="825534"/>
                  </a:lnTo>
                  <a:lnTo>
                    <a:pt x="103377" y="820619"/>
                  </a:lnTo>
                  <a:lnTo>
                    <a:pt x="103517" y="820543"/>
                  </a:lnTo>
                  <a:lnTo>
                    <a:pt x="112028" y="820343"/>
                  </a:lnTo>
                  <a:lnTo>
                    <a:pt x="120062" y="818740"/>
                  </a:lnTo>
                  <a:lnTo>
                    <a:pt x="127549" y="815518"/>
                  </a:lnTo>
                  <a:lnTo>
                    <a:pt x="134416" y="810459"/>
                  </a:lnTo>
                  <a:lnTo>
                    <a:pt x="134556" y="810370"/>
                  </a:lnTo>
                  <a:lnTo>
                    <a:pt x="138468" y="810790"/>
                  </a:lnTo>
                  <a:lnTo>
                    <a:pt x="142557" y="811742"/>
                  </a:lnTo>
                  <a:lnTo>
                    <a:pt x="144754" y="807068"/>
                  </a:lnTo>
                  <a:lnTo>
                    <a:pt x="144906" y="806980"/>
                  </a:lnTo>
                  <a:lnTo>
                    <a:pt x="152819" y="807297"/>
                  </a:lnTo>
                  <a:lnTo>
                    <a:pt x="160185" y="806141"/>
                  </a:lnTo>
                  <a:lnTo>
                    <a:pt x="165620" y="799690"/>
                  </a:lnTo>
                  <a:lnTo>
                    <a:pt x="191600" y="792258"/>
                  </a:lnTo>
                  <a:lnTo>
                    <a:pt x="217220" y="783769"/>
                  </a:lnTo>
                  <a:lnTo>
                    <a:pt x="242669" y="774781"/>
                  </a:lnTo>
                  <a:lnTo>
                    <a:pt x="268135" y="765857"/>
                  </a:lnTo>
                  <a:lnTo>
                    <a:pt x="317694" y="748970"/>
                  </a:lnTo>
                  <a:lnTo>
                    <a:pt x="367252" y="732077"/>
                  </a:lnTo>
                  <a:lnTo>
                    <a:pt x="416807" y="715178"/>
                  </a:lnTo>
                  <a:lnTo>
                    <a:pt x="466361" y="698273"/>
                  </a:lnTo>
                  <a:lnTo>
                    <a:pt x="515913" y="681363"/>
                  </a:lnTo>
                  <a:lnTo>
                    <a:pt x="565463" y="664449"/>
                  </a:lnTo>
                  <a:lnTo>
                    <a:pt x="615012" y="647530"/>
                  </a:lnTo>
                  <a:lnTo>
                    <a:pt x="664560" y="630608"/>
                  </a:lnTo>
                  <a:lnTo>
                    <a:pt x="714107" y="613683"/>
                  </a:lnTo>
                  <a:lnTo>
                    <a:pt x="763653" y="596756"/>
                  </a:lnTo>
                  <a:lnTo>
                    <a:pt x="813198" y="579827"/>
                  </a:lnTo>
                  <a:lnTo>
                    <a:pt x="862743" y="562896"/>
                  </a:lnTo>
                  <a:lnTo>
                    <a:pt x="912287" y="545964"/>
                  </a:lnTo>
                  <a:lnTo>
                    <a:pt x="961831" y="529032"/>
                  </a:lnTo>
                  <a:lnTo>
                    <a:pt x="1011375" y="512100"/>
                  </a:lnTo>
                  <a:lnTo>
                    <a:pt x="1060919" y="495169"/>
                  </a:lnTo>
                  <a:lnTo>
                    <a:pt x="1110284" y="478297"/>
                  </a:lnTo>
                  <a:lnTo>
                    <a:pt x="1159649" y="461422"/>
                  </a:lnTo>
                  <a:lnTo>
                    <a:pt x="1209013" y="444545"/>
                  </a:lnTo>
                  <a:lnTo>
                    <a:pt x="1258377" y="427667"/>
                  </a:lnTo>
                  <a:lnTo>
                    <a:pt x="1307741" y="410787"/>
                  </a:lnTo>
                  <a:lnTo>
                    <a:pt x="1357105" y="393907"/>
                  </a:lnTo>
                  <a:lnTo>
                    <a:pt x="1406469" y="377026"/>
                  </a:lnTo>
                  <a:lnTo>
                    <a:pt x="1455833" y="360145"/>
                  </a:lnTo>
                  <a:lnTo>
                    <a:pt x="1505198" y="343265"/>
                  </a:lnTo>
                  <a:lnTo>
                    <a:pt x="1554563" y="326385"/>
                  </a:lnTo>
                  <a:lnTo>
                    <a:pt x="1603928" y="309507"/>
                  </a:lnTo>
                  <a:lnTo>
                    <a:pt x="1653293" y="292632"/>
                  </a:lnTo>
                  <a:lnTo>
                    <a:pt x="1702659" y="275758"/>
                  </a:lnTo>
                  <a:lnTo>
                    <a:pt x="1752026" y="258888"/>
                  </a:lnTo>
                  <a:lnTo>
                    <a:pt x="1801393" y="242020"/>
                  </a:lnTo>
                  <a:lnTo>
                    <a:pt x="1848468" y="225944"/>
                  </a:lnTo>
                  <a:lnTo>
                    <a:pt x="1895544" y="209873"/>
                  </a:lnTo>
                  <a:lnTo>
                    <a:pt x="1942622" y="193805"/>
                  </a:lnTo>
                  <a:lnTo>
                    <a:pt x="1989701" y="177740"/>
                  </a:lnTo>
                  <a:lnTo>
                    <a:pt x="2036780" y="161677"/>
                  </a:lnTo>
                  <a:lnTo>
                    <a:pt x="2083861" y="145615"/>
                  </a:lnTo>
                  <a:lnTo>
                    <a:pt x="2130941" y="129555"/>
                  </a:lnTo>
                  <a:lnTo>
                    <a:pt x="2178022" y="113494"/>
                  </a:lnTo>
                  <a:lnTo>
                    <a:pt x="2225102" y="97433"/>
                  </a:lnTo>
                  <a:lnTo>
                    <a:pt x="2272183" y="81371"/>
                  </a:lnTo>
                  <a:lnTo>
                    <a:pt x="2319262" y="65306"/>
                  </a:lnTo>
                  <a:lnTo>
                    <a:pt x="2366341" y="49239"/>
                  </a:lnTo>
                  <a:lnTo>
                    <a:pt x="2413418" y="33169"/>
                  </a:lnTo>
                  <a:lnTo>
                    <a:pt x="2460170" y="17203"/>
                  </a:lnTo>
                  <a:lnTo>
                    <a:pt x="2506922" y="1234"/>
                  </a:lnTo>
                  <a:lnTo>
                    <a:pt x="2510536" y="0"/>
                  </a:lnTo>
                </a:path>
              </a:pathLst>
            </a:custGeom>
            <a:ln w="12700">
              <a:solidFill>
                <a:srgbClr val="8082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6363258" y="7994098"/>
              <a:ext cx="1412875" cy="456565"/>
            </a:xfrm>
            <a:custGeom>
              <a:avLst/>
              <a:gdLst/>
              <a:ahLst/>
              <a:cxnLst/>
              <a:rect l="l" t="t" r="r" b="b"/>
              <a:pathLst>
                <a:path w="1412875" h="456565">
                  <a:moveTo>
                    <a:pt x="1412697" y="0"/>
                  </a:moveTo>
                  <a:lnTo>
                    <a:pt x="0" y="439743"/>
                  </a:lnTo>
                  <a:lnTo>
                    <a:pt x="63" y="445801"/>
                  </a:lnTo>
                  <a:lnTo>
                    <a:pt x="3505" y="450741"/>
                  </a:lnTo>
                  <a:lnTo>
                    <a:pt x="5664" y="456101"/>
                  </a:lnTo>
                  <a:lnTo>
                    <a:pt x="10896" y="456532"/>
                  </a:lnTo>
                  <a:lnTo>
                    <a:pt x="15786" y="455440"/>
                  </a:lnTo>
                  <a:lnTo>
                    <a:pt x="1412697" y="19179"/>
                  </a:lnTo>
                  <a:lnTo>
                    <a:pt x="1412697" y="0"/>
                  </a:lnTo>
                  <a:close/>
                </a:path>
              </a:pathLst>
            </a:custGeom>
            <a:solidFill>
              <a:srgbClr val="FFF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6363258" y="7994098"/>
              <a:ext cx="1412875" cy="456565"/>
            </a:xfrm>
            <a:custGeom>
              <a:avLst/>
              <a:gdLst/>
              <a:ahLst/>
              <a:cxnLst/>
              <a:rect l="l" t="t" r="r" b="b"/>
              <a:pathLst>
                <a:path w="1412875" h="456565">
                  <a:moveTo>
                    <a:pt x="0" y="439743"/>
                  </a:moveTo>
                  <a:lnTo>
                    <a:pt x="44955" y="425679"/>
                  </a:lnTo>
                  <a:lnTo>
                    <a:pt x="89908" y="411611"/>
                  </a:lnTo>
                  <a:lnTo>
                    <a:pt x="134863" y="397547"/>
                  </a:lnTo>
                  <a:lnTo>
                    <a:pt x="179822" y="383494"/>
                  </a:lnTo>
                  <a:lnTo>
                    <a:pt x="224789" y="369461"/>
                  </a:lnTo>
                  <a:lnTo>
                    <a:pt x="270745" y="355140"/>
                  </a:lnTo>
                  <a:lnTo>
                    <a:pt x="316703" y="340827"/>
                  </a:lnTo>
                  <a:lnTo>
                    <a:pt x="362663" y="326519"/>
                  </a:lnTo>
                  <a:lnTo>
                    <a:pt x="408623" y="312217"/>
                  </a:lnTo>
                  <a:lnTo>
                    <a:pt x="454585" y="297917"/>
                  </a:lnTo>
                  <a:lnTo>
                    <a:pt x="500546" y="283620"/>
                  </a:lnTo>
                  <a:lnTo>
                    <a:pt x="546506" y="269322"/>
                  </a:lnTo>
                  <a:lnTo>
                    <a:pt x="598627" y="253116"/>
                  </a:lnTo>
                  <a:lnTo>
                    <a:pt x="650747" y="236918"/>
                  </a:lnTo>
                  <a:lnTo>
                    <a:pt x="702868" y="220719"/>
                  </a:lnTo>
                  <a:lnTo>
                    <a:pt x="754989" y="204514"/>
                  </a:lnTo>
                  <a:lnTo>
                    <a:pt x="803960" y="189285"/>
                  </a:lnTo>
                  <a:lnTo>
                    <a:pt x="852932" y="174053"/>
                  </a:lnTo>
                  <a:lnTo>
                    <a:pt x="901904" y="158821"/>
                  </a:lnTo>
                  <a:lnTo>
                    <a:pt x="950878" y="143589"/>
                  </a:lnTo>
                  <a:lnTo>
                    <a:pt x="999852" y="128361"/>
                  </a:lnTo>
                  <a:lnTo>
                    <a:pt x="1048829" y="113137"/>
                  </a:lnTo>
                  <a:lnTo>
                    <a:pt x="1103004" y="96312"/>
                  </a:lnTo>
                  <a:lnTo>
                    <a:pt x="1157185" y="79504"/>
                  </a:lnTo>
                  <a:lnTo>
                    <a:pt x="1211367" y="62692"/>
                  </a:lnTo>
                  <a:lnTo>
                    <a:pt x="1265542" y="45853"/>
                  </a:lnTo>
                  <a:lnTo>
                    <a:pt x="1316422" y="30008"/>
                  </a:lnTo>
                  <a:lnTo>
                    <a:pt x="1367297" y="14153"/>
                  </a:lnTo>
                  <a:lnTo>
                    <a:pt x="1412697" y="0"/>
                  </a:lnTo>
                </a:path>
                <a:path w="1412875" h="456565">
                  <a:moveTo>
                    <a:pt x="1412697" y="19179"/>
                  </a:moveTo>
                  <a:lnTo>
                    <a:pt x="1391361" y="25837"/>
                  </a:lnTo>
                  <a:lnTo>
                    <a:pt x="1351503" y="38085"/>
                  </a:lnTo>
                  <a:lnTo>
                    <a:pt x="1311608" y="50212"/>
                  </a:lnTo>
                  <a:lnTo>
                    <a:pt x="1271717" y="62353"/>
                  </a:lnTo>
                  <a:lnTo>
                    <a:pt x="1231874" y="74643"/>
                  </a:lnTo>
                  <a:lnTo>
                    <a:pt x="1191294" y="87423"/>
                  </a:lnTo>
                  <a:lnTo>
                    <a:pt x="1150758" y="100347"/>
                  </a:lnTo>
                  <a:lnTo>
                    <a:pt x="1110228" y="113296"/>
                  </a:lnTo>
                  <a:lnTo>
                    <a:pt x="1069670" y="126155"/>
                  </a:lnTo>
                  <a:lnTo>
                    <a:pt x="1017824" y="142450"/>
                  </a:lnTo>
                  <a:lnTo>
                    <a:pt x="965966" y="158714"/>
                  </a:lnTo>
                  <a:lnTo>
                    <a:pt x="914101" y="174953"/>
                  </a:lnTo>
                  <a:lnTo>
                    <a:pt x="862231" y="191173"/>
                  </a:lnTo>
                  <a:lnTo>
                    <a:pt x="810361" y="207384"/>
                  </a:lnTo>
                  <a:lnTo>
                    <a:pt x="739749" y="229342"/>
                  </a:lnTo>
                  <a:lnTo>
                    <a:pt x="704437" y="240302"/>
                  </a:lnTo>
                  <a:lnTo>
                    <a:pt x="669137" y="251300"/>
                  </a:lnTo>
                  <a:lnTo>
                    <a:pt x="617284" y="267508"/>
                  </a:lnTo>
                  <a:lnTo>
                    <a:pt x="565435" y="283726"/>
                  </a:lnTo>
                  <a:lnTo>
                    <a:pt x="513588" y="299953"/>
                  </a:lnTo>
                  <a:lnTo>
                    <a:pt x="461745" y="316184"/>
                  </a:lnTo>
                  <a:lnTo>
                    <a:pt x="409905" y="332415"/>
                  </a:lnTo>
                  <a:lnTo>
                    <a:pt x="361651" y="347532"/>
                  </a:lnTo>
                  <a:lnTo>
                    <a:pt x="313402" y="362654"/>
                  </a:lnTo>
                  <a:lnTo>
                    <a:pt x="265154" y="377771"/>
                  </a:lnTo>
                  <a:lnTo>
                    <a:pt x="216902" y="392875"/>
                  </a:lnTo>
                  <a:lnTo>
                    <a:pt x="168643" y="407955"/>
                  </a:lnTo>
                  <a:lnTo>
                    <a:pt x="131691" y="419440"/>
                  </a:lnTo>
                  <a:lnTo>
                    <a:pt x="94726" y="430880"/>
                  </a:lnTo>
                  <a:lnTo>
                    <a:pt x="57765" y="442332"/>
                  </a:lnTo>
                  <a:lnTo>
                    <a:pt x="20827" y="453853"/>
                  </a:lnTo>
                  <a:lnTo>
                    <a:pt x="15786" y="455440"/>
                  </a:lnTo>
                  <a:lnTo>
                    <a:pt x="10896" y="456532"/>
                  </a:lnTo>
                  <a:lnTo>
                    <a:pt x="5664" y="456101"/>
                  </a:lnTo>
                  <a:lnTo>
                    <a:pt x="3505" y="450741"/>
                  </a:lnTo>
                  <a:lnTo>
                    <a:pt x="63" y="445801"/>
                  </a:lnTo>
                  <a:lnTo>
                    <a:pt x="0" y="439743"/>
                  </a:lnTo>
                </a:path>
              </a:pathLst>
            </a:custGeom>
            <a:ln w="12700">
              <a:solidFill>
                <a:srgbClr val="8082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5525198" y="6155162"/>
              <a:ext cx="2251075" cy="377190"/>
            </a:xfrm>
            <a:custGeom>
              <a:avLst/>
              <a:gdLst/>
              <a:ahLst/>
              <a:cxnLst/>
              <a:rect l="l" t="t" r="r" b="b"/>
              <a:pathLst>
                <a:path w="2251075" h="377190">
                  <a:moveTo>
                    <a:pt x="2250757" y="0"/>
                  </a:moveTo>
                  <a:lnTo>
                    <a:pt x="3352" y="359798"/>
                  </a:lnTo>
                  <a:lnTo>
                    <a:pt x="609" y="361576"/>
                  </a:lnTo>
                  <a:lnTo>
                    <a:pt x="0" y="366148"/>
                  </a:lnTo>
                  <a:lnTo>
                    <a:pt x="5065" y="370644"/>
                  </a:lnTo>
                  <a:lnTo>
                    <a:pt x="10367" y="374622"/>
                  </a:lnTo>
                  <a:lnTo>
                    <a:pt x="16439" y="376899"/>
                  </a:lnTo>
                  <a:lnTo>
                    <a:pt x="23812" y="376295"/>
                  </a:lnTo>
                  <a:lnTo>
                    <a:pt x="33257" y="373320"/>
                  </a:lnTo>
                  <a:lnTo>
                    <a:pt x="42933" y="371431"/>
                  </a:lnTo>
                  <a:lnTo>
                    <a:pt x="62483" y="368662"/>
                  </a:lnTo>
                  <a:lnTo>
                    <a:pt x="2250757" y="13960"/>
                  </a:lnTo>
                  <a:lnTo>
                    <a:pt x="2250757" y="0"/>
                  </a:lnTo>
                  <a:close/>
                </a:path>
              </a:pathLst>
            </a:custGeom>
            <a:solidFill>
              <a:srgbClr val="FFF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5525198" y="6155162"/>
              <a:ext cx="2251075" cy="377190"/>
            </a:xfrm>
            <a:custGeom>
              <a:avLst/>
              <a:gdLst/>
              <a:ahLst/>
              <a:cxnLst/>
              <a:rect l="l" t="t" r="r" b="b"/>
              <a:pathLst>
                <a:path w="2251075" h="377190">
                  <a:moveTo>
                    <a:pt x="2250757" y="13960"/>
                  </a:moveTo>
                  <a:lnTo>
                    <a:pt x="2243575" y="15142"/>
                  </a:lnTo>
                  <a:lnTo>
                    <a:pt x="2209698" y="20729"/>
                  </a:lnTo>
                  <a:lnTo>
                    <a:pt x="2175814" y="26296"/>
                  </a:lnTo>
                  <a:lnTo>
                    <a:pt x="2107199" y="37505"/>
                  </a:lnTo>
                  <a:lnTo>
                    <a:pt x="2038565" y="48648"/>
                  </a:lnTo>
                  <a:lnTo>
                    <a:pt x="1972449" y="59284"/>
                  </a:lnTo>
                  <a:lnTo>
                    <a:pt x="1939389" y="64592"/>
                  </a:lnTo>
                  <a:lnTo>
                    <a:pt x="1906333" y="69920"/>
                  </a:lnTo>
                  <a:lnTo>
                    <a:pt x="1872016" y="75487"/>
                  </a:lnTo>
                  <a:lnTo>
                    <a:pt x="1837702" y="81071"/>
                  </a:lnTo>
                  <a:lnTo>
                    <a:pt x="1803388" y="86654"/>
                  </a:lnTo>
                  <a:lnTo>
                    <a:pt x="1769071" y="92221"/>
                  </a:lnTo>
                  <a:lnTo>
                    <a:pt x="1736017" y="97560"/>
                  </a:lnTo>
                  <a:lnTo>
                    <a:pt x="1702960" y="102883"/>
                  </a:lnTo>
                  <a:lnTo>
                    <a:pt x="1669900" y="108205"/>
                  </a:lnTo>
                  <a:lnTo>
                    <a:pt x="1636839" y="113545"/>
                  </a:lnTo>
                  <a:lnTo>
                    <a:pt x="1602524" y="119114"/>
                  </a:lnTo>
                  <a:lnTo>
                    <a:pt x="1568214" y="124702"/>
                  </a:lnTo>
                  <a:lnTo>
                    <a:pt x="1533905" y="130290"/>
                  </a:lnTo>
                  <a:lnTo>
                    <a:pt x="1499590" y="135858"/>
                  </a:lnTo>
                  <a:lnTo>
                    <a:pt x="1466527" y="141196"/>
                  </a:lnTo>
                  <a:lnTo>
                    <a:pt x="1433463" y="146514"/>
                  </a:lnTo>
                  <a:lnTo>
                    <a:pt x="1400401" y="151832"/>
                  </a:lnTo>
                  <a:lnTo>
                    <a:pt x="1367345" y="157169"/>
                  </a:lnTo>
                  <a:lnTo>
                    <a:pt x="1333021" y="162734"/>
                  </a:lnTo>
                  <a:lnTo>
                    <a:pt x="1298701" y="168313"/>
                  </a:lnTo>
                  <a:lnTo>
                    <a:pt x="1264382" y="173893"/>
                  </a:lnTo>
                  <a:lnTo>
                    <a:pt x="1230058" y="179458"/>
                  </a:lnTo>
                  <a:lnTo>
                    <a:pt x="1197002" y="184797"/>
                  </a:lnTo>
                  <a:lnTo>
                    <a:pt x="1163942" y="190119"/>
                  </a:lnTo>
                  <a:lnTo>
                    <a:pt x="1130881" y="195442"/>
                  </a:lnTo>
                  <a:lnTo>
                    <a:pt x="1097826" y="200781"/>
                  </a:lnTo>
                  <a:lnTo>
                    <a:pt x="1063500" y="206344"/>
                  </a:lnTo>
                  <a:lnTo>
                    <a:pt x="1029177" y="211920"/>
                  </a:lnTo>
                  <a:lnTo>
                    <a:pt x="994857" y="217499"/>
                  </a:lnTo>
                  <a:lnTo>
                    <a:pt x="960539" y="223069"/>
                  </a:lnTo>
                  <a:lnTo>
                    <a:pt x="927478" y="228410"/>
                  </a:lnTo>
                  <a:lnTo>
                    <a:pt x="894419" y="233744"/>
                  </a:lnTo>
                  <a:lnTo>
                    <a:pt x="861365" y="239096"/>
                  </a:lnTo>
                  <a:lnTo>
                    <a:pt x="828319" y="244494"/>
                  </a:lnTo>
                  <a:lnTo>
                    <a:pt x="794456" y="250098"/>
                  </a:lnTo>
                  <a:lnTo>
                    <a:pt x="760601" y="255754"/>
                  </a:lnTo>
                  <a:lnTo>
                    <a:pt x="726744" y="261395"/>
                  </a:lnTo>
                  <a:lnTo>
                    <a:pt x="692873" y="266948"/>
                  </a:lnTo>
                  <a:lnTo>
                    <a:pt x="659393" y="272299"/>
                  </a:lnTo>
                  <a:lnTo>
                    <a:pt x="625900" y="277560"/>
                  </a:lnTo>
                  <a:lnTo>
                    <a:pt x="592407" y="282805"/>
                  </a:lnTo>
                  <a:lnTo>
                    <a:pt x="558926" y="288106"/>
                  </a:lnTo>
                  <a:lnTo>
                    <a:pt x="492837" y="298774"/>
                  </a:lnTo>
                  <a:lnTo>
                    <a:pt x="426758" y="309556"/>
                  </a:lnTo>
                  <a:lnTo>
                    <a:pt x="370020" y="318867"/>
                  </a:lnTo>
                  <a:lnTo>
                    <a:pt x="341654" y="323535"/>
                  </a:lnTo>
                  <a:lnTo>
                    <a:pt x="313283" y="328187"/>
                  </a:lnTo>
                  <a:lnTo>
                    <a:pt x="254836" y="337708"/>
                  </a:lnTo>
                  <a:lnTo>
                    <a:pt x="196380" y="347161"/>
                  </a:lnTo>
                  <a:lnTo>
                    <a:pt x="129417" y="357826"/>
                  </a:lnTo>
                  <a:lnTo>
                    <a:pt x="95940" y="363188"/>
                  </a:lnTo>
                  <a:lnTo>
                    <a:pt x="62483" y="368662"/>
                  </a:lnTo>
                  <a:lnTo>
                    <a:pt x="52717" y="370066"/>
                  </a:lnTo>
                  <a:lnTo>
                    <a:pt x="42933" y="371431"/>
                  </a:lnTo>
                  <a:lnTo>
                    <a:pt x="33257" y="373320"/>
                  </a:lnTo>
                  <a:lnTo>
                    <a:pt x="23812" y="376295"/>
                  </a:lnTo>
                  <a:lnTo>
                    <a:pt x="16439" y="376899"/>
                  </a:lnTo>
                  <a:lnTo>
                    <a:pt x="10367" y="374622"/>
                  </a:lnTo>
                  <a:lnTo>
                    <a:pt x="5065" y="370644"/>
                  </a:lnTo>
                  <a:lnTo>
                    <a:pt x="0" y="366148"/>
                  </a:lnTo>
                  <a:lnTo>
                    <a:pt x="609" y="361576"/>
                  </a:lnTo>
                  <a:lnTo>
                    <a:pt x="3352" y="359798"/>
                  </a:lnTo>
                  <a:lnTo>
                    <a:pt x="8026" y="359074"/>
                  </a:lnTo>
                  <a:lnTo>
                    <a:pt x="45780" y="353216"/>
                  </a:lnTo>
                  <a:lnTo>
                    <a:pt x="83527" y="347315"/>
                  </a:lnTo>
                  <a:lnTo>
                    <a:pt x="121265" y="341359"/>
                  </a:lnTo>
                  <a:lnTo>
                    <a:pt x="158991" y="335337"/>
                  </a:lnTo>
                  <a:lnTo>
                    <a:pt x="198397" y="328967"/>
                  </a:lnTo>
                  <a:lnTo>
                    <a:pt x="237794" y="322529"/>
                  </a:lnTo>
                  <a:lnTo>
                    <a:pt x="277191" y="316092"/>
                  </a:lnTo>
                  <a:lnTo>
                    <a:pt x="316598" y="309721"/>
                  </a:lnTo>
                  <a:lnTo>
                    <a:pt x="350526" y="304348"/>
                  </a:lnTo>
                  <a:lnTo>
                    <a:pt x="384465" y="299049"/>
                  </a:lnTo>
                  <a:lnTo>
                    <a:pt x="418402" y="293743"/>
                  </a:lnTo>
                  <a:lnTo>
                    <a:pt x="452323" y="288347"/>
                  </a:lnTo>
                  <a:lnTo>
                    <a:pt x="480699" y="283686"/>
                  </a:lnTo>
                  <a:lnTo>
                    <a:pt x="509054" y="278918"/>
                  </a:lnTo>
                  <a:lnTo>
                    <a:pt x="537408" y="274149"/>
                  </a:lnTo>
                  <a:lnTo>
                    <a:pt x="565784" y="269488"/>
                  </a:lnTo>
                  <a:lnTo>
                    <a:pt x="594631" y="264941"/>
                  </a:lnTo>
                  <a:lnTo>
                    <a:pt x="623493" y="260496"/>
                  </a:lnTo>
                  <a:lnTo>
                    <a:pt x="652356" y="256061"/>
                  </a:lnTo>
                  <a:lnTo>
                    <a:pt x="681202" y="251543"/>
                  </a:lnTo>
                  <a:lnTo>
                    <a:pt x="710022" y="246895"/>
                  </a:lnTo>
                  <a:lnTo>
                    <a:pt x="738827" y="242173"/>
                  </a:lnTo>
                  <a:lnTo>
                    <a:pt x="767629" y="237437"/>
                  </a:lnTo>
                  <a:lnTo>
                    <a:pt x="796442" y="232747"/>
                  </a:lnTo>
                  <a:lnTo>
                    <a:pt x="824842" y="228211"/>
                  </a:lnTo>
                  <a:lnTo>
                    <a:pt x="853249" y="223720"/>
                  </a:lnTo>
                  <a:lnTo>
                    <a:pt x="881656" y="219234"/>
                  </a:lnTo>
                  <a:lnTo>
                    <a:pt x="910056" y="214713"/>
                  </a:lnTo>
                  <a:lnTo>
                    <a:pt x="944809" y="209128"/>
                  </a:lnTo>
                  <a:lnTo>
                    <a:pt x="979557" y="203518"/>
                  </a:lnTo>
                  <a:lnTo>
                    <a:pt x="1014305" y="197907"/>
                  </a:lnTo>
                  <a:lnTo>
                    <a:pt x="1049058" y="192323"/>
                  </a:lnTo>
                  <a:lnTo>
                    <a:pt x="1082561" y="187001"/>
                  </a:lnTo>
                  <a:lnTo>
                    <a:pt x="1116066" y="181712"/>
                  </a:lnTo>
                  <a:lnTo>
                    <a:pt x="1149567" y="176414"/>
                  </a:lnTo>
                  <a:lnTo>
                    <a:pt x="1183055" y="171063"/>
                  </a:lnTo>
                  <a:lnTo>
                    <a:pt x="1216947" y="165543"/>
                  </a:lnTo>
                  <a:lnTo>
                    <a:pt x="1250829" y="159961"/>
                  </a:lnTo>
                  <a:lnTo>
                    <a:pt x="1284711" y="154388"/>
                  </a:lnTo>
                  <a:lnTo>
                    <a:pt x="1318602" y="148889"/>
                  </a:lnTo>
                  <a:lnTo>
                    <a:pt x="1347444" y="144316"/>
                  </a:lnTo>
                  <a:lnTo>
                    <a:pt x="1376298" y="139829"/>
                  </a:lnTo>
                  <a:lnTo>
                    <a:pt x="1405152" y="135353"/>
                  </a:lnTo>
                  <a:lnTo>
                    <a:pt x="1433995" y="130817"/>
                  </a:lnTo>
                  <a:lnTo>
                    <a:pt x="1467907" y="125375"/>
                  </a:lnTo>
                  <a:lnTo>
                    <a:pt x="1501811" y="119891"/>
                  </a:lnTo>
                  <a:lnTo>
                    <a:pt x="1535713" y="114393"/>
                  </a:lnTo>
                  <a:lnTo>
                    <a:pt x="1569618" y="108909"/>
                  </a:lnTo>
                  <a:lnTo>
                    <a:pt x="1626407" y="99759"/>
                  </a:lnTo>
                  <a:lnTo>
                    <a:pt x="1683207" y="90646"/>
                  </a:lnTo>
                  <a:lnTo>
                    <a:pt x="1752728" y="79553"/>
                  </a:lnTo>
                  <a:lnTo>
                    <a:pt x="1787493" y="74012"/>
                  </a:lnTo>
                  <a:lnTo>
                    <a:pt x="1822259" y="68460"/>
                  </a:lnTo>
                  <a:lnTo>
                    <a:pt x="1850232" y="63956"/>
                  </a:lnTo>
                  <a:lnTo>
                    <a:pt x="1878204" y="59435"/>
                  </a:lnTo>
                  <a:lnTo>
                    <a:pt x="1906178" y="54920"/>
                  </a:lnTo>
                  <a:lnTo>
                    <a:pt x="1934159" y="50438"/>
                  </a:lnTo>
                  <a:lnTo>
                    <a:pt x="1962568" y="45942"/>
                  </a:lnTo>
                  <a:lnTo>
                    <a:pt x="1990985" y="41478"/>
                  </a:lnTo>
                  <a:lnTo>
                    <a:pt x="2019401" y="37015"/>
                  </a:lnTo>
                  <a:lnTo>
                    <a:pt x="2047811" y="32519"/>
                  </a:lnTo>
                  <a:lnTo>
                    <a:pt x="2077479" y="27768"/>
                  </a:lnTo>
                  <a:lnTo>
                    <a:pt x="2107145" y="22982"/>
                  </a:lnTo>
                  <a:lnTo>
                    <a:pt x="2136811" y="18190"/>
                  </a:lnTo>
                  <a:lnTo>
                    <a:pt x="2166480" y="13418"/>
                  </a:lnTo>
                  <a:lnTo>
                    <a:pt x="2199974" y="8073"/>
                  </a:lnTo>
                  <a:lnTo>
                    <a:pt x="2233472" y="2748"/>
                  </a:lnTo>
                  <a:lnTo>
                    <a:pt x="2250757" y="0"/>
                  </a:lnTo>
                </a:path>
              </a:pathLst>
            </a:custGeom>
            <a:ln w="12700">
              <a:solidFill>
                <a:srgbClr val="8082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5572023" y="8189658"/>
              <a:ext cx="229235" cy="358775"/>
            </a:xfrm>
            <a:custGeom>
              <a:avLst/>
              <a:gdLst/>
              <a:ahLst/>
              <a:cxnLst/>
              <a:rect l="l" t="t" r="r" b="b"/>
              <a:pathLst>
                <a:path w="229235" h="358775">
                  <a:moveTo>
                    <a:pt x="38417" y="0"/>
                  </a:moveTo>
                  <a:lnTo>
                    <a:pt x="28808" y="1682"/>
                  </a:lnTo>
                  <a:lnTo>
                    <a:pt x="19413" y="4573"/>
                  </a:lnTo>
                  <a:lnTo>
                    <a:pt x="9915" y="6895"/>
                  </a:lnTo>
                  <a:lnTo>
                    <a:pt x="0" y="6870"/>
                  </a:lnTo>
                  <a:lnTo>
                    <a:pt x="441" y="20574"/>
                  </a:lnTo>
                  <a:lnTo>
                    <a:pt x="912" y="34275"/>
                  </a:lnTo>
                  <a:lnTo>
                    <a:pt x="1305" y="47974"/>
                  </a:lnTo>
                  <a:lnTo>
                    <a:pt x="1511" y="61671"/>
                  </a:lnTo>
                  <a:lnTo>
                    <a:pt x="2043" y="155358"/>
                  </a:lnTo>
                  <a:lnTo>
                    <a:pt x="2403" y="202201"/>
                  </a:lnTo>
                  <a:lnTo>
                    <a:pt x="2909" y="249043"/>
                  </a:lnTo>
                  <a:lnTo>
                    <a:pt x="3623" y="295883"/>
                  </a:lnTo>
                  <a:lnTo>
                    <a:pt x="4610" y="342722"/>
                  </a:lnTo>
                  <a:lnTo>
                    <a:pt x="4711" y="348259"/>
                  </a:lnTo>
                  <a:lnTo>
                    <a:pt x="4978" y="357085"/>
                  </a:lnTo>
                  <a:lnTo>
                    <a:pt x="8597" y="358432"/>
                  </a:lnTo>
                  <a:lnTo>
                    <a:pt x="16370" y="356793"/>
                  </a:lnTo>
                  <a:lnTo>
                    <a:pt x="18961" y="355815"/>
                  </a:lnTo>
                  <a:lnTo>
                    <a:pt x="170512" y="309152"/>
                  </a:lnTo>
                  <a:lnTo>
                    <a:pt x="223456" y="292811"/>
                  </a:lnTo>
                  <a:lnTo>
                    <a:pt x="227418" y="292290"/>
                  </a:lnTo>
                  <a:lnTo>
                    <a:pt x="228765" y="288061"/>
                  </a:lnTo>
                  <a:lnTo>
                    <a:pt x="227609" y="287286"/>
                  </a:lnTo>
                  <a:lnTo>
                    <a:pt x="226771" y="286334"/>
                  </a:lnTo>
                  <a:lnTo>
                    <a:pt x="225793" y="286131"/>
                  </a:lnTo>
                  <a:lnTo>
                    <a:pt x="205466" y="280218"/>
                  </a:lnTo>
                  <a:lnTo>
                    <a:pt x="186259" y="271727"/>
                  </a:lnTo>
                  <a:lnTo>
                    <a:pt x="167598" y="261986"/>
                  </a:lnTo>
                  <a:lnTo>
                    <a:pt x="148907" y="252323"/>
                  </a:lnTo>
                  <a:lnTo>
                    <a:pt x="145961" y="250901"/>
                  </a:lnTo>
                  <a:lnTo>
                    <a:pt x="142748" y="249275"/>
                  </a:lnTo>
                  <a:lnTo>
                    <a:pt x="140716" y="246849"/>
                  </a:lnTo>
                  <a:lnTo>
                    <a:pt x="121204" y="224997"/>
                  </a:lnTo>
                  <a:lnTo>
                    <a:pt x="101773" y="203087"/>
                  </a:lnTo>
                  <a:lnTo>
                    <a:pt x="84696" y="179436"/>
                  </a:lnTo>
                  <a:lnTo>
                    <a:pt x="72250" y="152361"/>
                  </a:lnTo>
                  <a:lnTo>
                    <a:pt x="69900" y="145034"/>
                  </a:lnTo>
                  <a:lnTo>
                    <a:pt x="65735" y="138303"/>
                  </a:lnTo>
                  <a:lnTo>
                    <a:pt x="62623" y="131203"/>
                  </a:lnTo>
                  <a:lnTo>
                    <a:pt x="59728" y="125144"/>
                  </a:lnTo>
                  <a:lnTo>
                    <a:pt x="56742" y="119079"/>
                  </a:lnTo>
                  <a:lnTo>
                    <a:pt x="54210" y="112946"/>
                  </a:lnTo>
                  <a:lnTo>
                    <a:pt x="52679" y="106680"/>
                  </a:lnTo>
                  <a:lnTo>
                    <a:pt x="49097" y="84145"/>
                  </a:lnTo>
                  <a:lnTo>
                    <a:pt x="45199" y="61650"/>
                  </a:lnTo>
                  <a:lnTo>
                    <a:pt x="42138" y="39048"/>
                  </a:lnTo>
                  <a:lnTo>
                    <a:pt x="41071" y="16192"/>
                  </a:lnTo>
                  <a:lnTo>
                    <a:pt x="41148" y="10642"/>
                  </a:lnTo>
                  <a:lnTo>
                    <a:pt x="41313" y="5067"/>
                  </a:lnTo>
                  <a:lnTo>
                    <a:pt x="38417" y="0"/>
                  </a:lnTo>
                  <a:close/>
                </a:path>
              </a:pathLst>
            </a:custGeom>
            <a:solidFill>
              <a:srgbClr val="FFF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5572023" y="8189658"/>
              <a:ext cx="229235" cy="358775"/>
            </a:xfrm>
            <a:custGeom>
              <a:avLst/>
              <a:gdLst/>
              <a:ahLst/>
              <a:cxnLst/>
              <a:rect l="l" t="t" r="r" b="b"/>
              <a:pathLst>
                <a:path w="229235" h="358775">
                  <a:moveTo>
                    <a:pt x="38417" y="0"/>
                  </a:moveTo>
                  <a:lnTo>
                    <a:pt x="41313" y="5067"/>
                  </a:lnTo>
                  <a:lnTo>
                    <a:pt x="41148" y="10642"/>
                  </a:lnTo>
                  <a:lnTo>
                    <a:pt x="41071" y="16192"/>
                  </a:lnTo>
                  <a:lnTo>
                    <a:pt x="42138" y="39048"/>
                  </a:lnTo>
                  <a:lnTo>
                    <a:pt x="45199" y="61650"/>
                  </a:lnTo>
                  <a:lnTo>
                    <a:pt x="49097" y="84145"/>
                  </a:lnTo>
                  <a:lnTo>
                    <a:pt x="52679" y="106680"/>
                  </a:lnTo>
                  <a:lnTo>
                    <a:pt x="54210" y="112946"/>
                  </a:lnTo>
                  <a:lnTo>
                    <a:pt x="56742" y="119079"/>
                  </a:lnTo>
                  <a:lnTo>
                    <a:pt x="59728" y="125144"/>
                  </a:lnTo>
                  <a:lnTo>
                    <a:pt x="62623" y="131203"/>
                  </a:lnTo>
                  <a:lnTo>
                    <a:pt x="65735" y="138303"/>
                  </a:lnTo>
                  <a:lnTo>
                    <a:pt x="69900" y="145034"/>
                  </a:lnTo>
                  <a:lnTo>
                    <a:pt x="72250" y="152361"/>
                  </a:lnTo>
                  <a:lnTo>
                    <a:pt x="84696" y="179436"/>
                  </a:lnTo>
                  <a:lnTo>
                    <a:pt x="101773" y="203087"/>
                  </a:lnTo>
                  <a:lnTo>
                    <a:pt x="121204" y="224997"/>
                  </a:lnTo>
                  <a:lnTo>
                    <a:pt x="140716" y="246849"/>
                  </a:lnTo>
                  <a:lnTo>
                    <a:pt x="142748" y="249275"/>
                  </a:lnTo>
                  <a:lnTo>
                    <a:pt x="145961" y="250901"/>
                  </a:lnTo>
                  <a:lnTo>
                    <a:pt x="148907" y="252323"/>
                  </a:lnTo>
                  <a:lnTo>
                    <a:pt x="167598" y="261986"/>
                  </a:lnTo>
                  <a:lnTo>
                    <a:pt x="186259" y="271727"/>
                  </a:lnTo>
                  <a:lnTo>
                    <a:pt x="205466" y="280218"/>
                  </a:lnTo>
                  <a:lnTo>
                    <a:pt x="225793" y="286131"/>
                  </a:lnTo>
                  <a:lnTo>
                    <a:pt x="226771" y="286334"/>
                  </a:lnTo>
                  <a:lnTo>
                    <a:pt x="227609" y="287286"/>
                  </a:lnTo>
                  <a:lnTo>
                    <a:pt x="228765" y="288061"/>
                  </a:lnTo>
                  <a:lnTo>
                    <a:pt x="227418" y="292290"/>
                  </a:lnTo>
                  <a:lnTo>
                    <a:pt x="223456" y="292811"/>
                  </a:lnTo>
                  <a:lnTo>
                    <a:pt x="220141" y="293839"/>
                  </a:lnTo>
                  <a:lnTo>
                    <a:pt x="170512" y="309152"/>
                  </a:lnTo>
                  <a:lnTo>
                    <a:pt x="120875" y="324445"/>
                  </a:lnTo>
                  <a:lnTo>
                    <a:pt x="71233" y="339725"/>
                  </a:lnTo>
                  <a:lnTo>
                    <a:pt x="21590" y="355003"/>
                  </a:lnTo>
                  <a:lnTo>
                    <a:pt x="18961" y="355815"/>
                  </a:lnTo>
                  <a:lnTo>
                    <a:pt x="16370" y="356793"/>
                  </a:lnTo>
                  <a:lnTo>
                    <a:pt x="13703" y="357352"/>
                  </a:lnTo>
                  <a:lnTo>
                    <a:pt x="8597" y="358432"/>
                  </a:lnTo>
                  <a:lnTo>
                    <a:pt x="4978" y="357085"/>
                  </a:lnTo>
                  <a:lnTo>
                    <a:pt x="4787" y="351028"/>
                  </a:lnTo>
                  <a:lnTo>
                    <a:pt x="4711" y="348259"/>
                  </a:lnTo>
                  <a:lnTo>
                    <a:pt x="4673" y="345490"/>
                  </a:lnTo>
                  <a:lnTo>
                    <a:pt x="4610" y="342722"/>
                  </a:lnTo>
                  <a:lnTo>
                    <a:pt x="3623" y="295883"/>
                  </a:lnTo>
                  <a:lnTo>
                    <a:pt x="2909" y="249043"/>
                  </a:lnTo>
                  <a:lnTo>
                    <a:pt x="2403" y="202201"/>
                  </a:lnTo>
                  <a:lnTo>
                    <a:pt x="2043" y="155358"/>
                  </a:lnTo>
                  <a:lnTo>
                    <a:pt x="1767" y="108515"/>
                  </a:lnTo>
                  <a:lnTo>
                    <a:pt x="1511" y="61671"/>
                  </a:lnTo>
                  <a:lnTo>
                    <a:pt x="1305" y="47974"/>
                  </a:lnTo>
                  <a:lnTo>
                    <a:pt x="912" y="34275"/>
                  </a:lnTo>
                  <a:lnTo>
                    <a:pt x="441" y="20574"/>
                  </a:lnTo>
                  <a:lnTo>
                    <a:pt x="0" y="6870"/>
                  </a:lnTo>
                  <a:lnTo>
                    <a:pt x="9915" y="6895"/>
                  </a:lnTo>
                  <a:lnTo>
                    <a:pt x="19413" y="4573"/>
                  </a:lnTo>
                  <a:lnTo>
                    <a:pt x="28808" y="1682"/>
                  </a:lnTo>
                  <a:lnTo>
                    <a:pt x="38417" y="0"/>
                  </a:lnTo>
                  <a:close/>
                </a:path>
              </a:pathLst>
            </a:custGeom>
            <a:ln w="12700">
              <a:solidFill>
                <a:srgbClr val="8082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5228284" y="5949122"/>
              <a:ext cx="2548255" cy="374015"/>
            </a:xfrm>
            <a:custGeom>
              <a:avLst/>
              <a:gdLst/>
              <a:ahLst/>
              <a:cxnLst/>
              <a:rect l="l" t="t" r="r" b="b"/>
              <a:pathLst>
                <a:path w="2548254" h="374014">
                  <a:moveTo>
                    <a:pt x="2547670" y="0"/>
                  </a:moveTo>
                  <a:lnTo>
                    <a:pt x="385584" y="312752"/>
                  </a:lnTo>
                  <a:lnTo>
                    <a:pt x="280784" y="327078"/>
                  </a:lnTo>
                  <a:lnTo>
                    <a:pt x="156032" y="346102"/>
                  </a:lnTo>
                  <a:lnTo>
                    <a:pt x="59684" y="359279"/>
                  </a:lnTo>
                  <a:lnTo>
                    <a:pt x="27647" y="364149"/>
                  </a:lnTo>
                  <a:lnTo>
                    <a:pt x="20636" y="364749"/>
                  </a:lnTo>
                  <a:lnTo>
                    <a:pt x="13476" y="365111"/>
                  </a:lnTo>
                  <a:lnTo>
                    <a:pt x="6489" y="366392"/>
                  </a:lnTo>
                  <a:lnTo>
                    <a:pt x="0" y="369750"/>
                  </a:lnTo>
                  <a:lnTo>
                    <a:pt x="5994" y="373547"/>
                  </a:lnTo>
                  <a:lnTo>
                    <a:pt x="12865" y="372303"/>
                  </a:lnTo>
                  <a:lnTo>
                    <a:pt x="23473" y="372303"/>
                  </a:lnTo>
                  <a:lnTo>
                    <a:pt x="25709" y="371940"/>
                  </a:lnTo>
                  <a:lnTo>
                    <a:pt x="38274" y="369579"/>
                  </a:lnTo>
                  <a:lnTo>
                    <a:pt x="44627" y="368620"/>
                  </a:lnTo>
                  <a:lnTo>
                    <a:pt x="64498" y="365965"/>
                  </a:lnTo>
                  <a:lnTo>
                    <a:pt x="1430176" y="167271"/>
                  </a:lnTo>
                  <a:lnTo>
                    <a:pt x="1526539" y="154053"/>
                  </a:lnTo>
                  <a:lnTo>
                    <a:pt x="1706621" y="127112"/>
                  </a:lnTo>
                  <a:lnTo>
                    <a:pt x="2288716" y="42839"/>
                  </a:lnTo>
                  <a:lnTo>
                    <a:pt x="2340978" y="34801"/>
                  </a:lnTo>
                  <a:lnTo>
                    <a:pt x="2393380" y="27876"/>
                  </a:lnTo>
                  <a:lnTo>
                    <a:pt x="2531208" y="7707"/>
                  </a:lnTo>
                  <a:lnTo>
                    <a:pt x="2547670" y="5110"/>
                  </a:lnTo>
                  <a:lnTo>
                    <a:pt x="2547670" y="0"/>
                  </a:lnTo>
                  <a:close/>
                </a:path>
                <a:path w="2548254" h="374014">
                  <a:moveTo>
                    <a:pt x="23473" y="372303"/>
                  </a:moveTo>
                  <a:lnTo>
                    <a:pt x="12865" y="372303"/>
                  </a:lnTo>
                  <a:lnTo>
                    <a:pt x="19405" y="372963"/>
                  </a:lnTo>
                  <a:lnTo>
                    <a:pt x="23473" y="372303"/>
                  </a:lnTo>
                  <a:close/>
                </a:path>
              </a:pathLst>
            </a:custGeom>
            <a:solidFill>
              <a:srgbClr val="FFF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5228284" y="5949122"/>
              <a:ext cx="2548255" cy="374015"/>
            </a:xfrm>
            <a:custGeom>
              <a:avLst/>
              <a:gdLst/>
              <a:ahLst/>
              <a:cxnLst/>
              <a:rect l="l" t="t" r="r" b="b"/>
              <a:pathLst>
                <a:path w="2548254" h="374014">
                  <a:moveTo>
                    <a:pt x="0" y="369750"/>
                  </a:moveTo>
                  <a:lnTo>
                    <a:pt x="6489" y="366392"/>
                  </a:lnTo>
                  <a:lnTo>
                    <a:pt x="13476" y="365111"/>
                  </a:lnTo>
                  <a:lnTo>
                    <a:pt x="20636" y="364749"/>
                  </a:lnTo>
                  <a:lnTo>
                    <a:pt x="27647" y="364149"/>
                  </a:lnTo>
                  <a:lnTo>
                    <a:pt x="59684" y="359279"/>
                  </a:lnTo>
                  <a:lnTo>
                    <a:pt x="91792" y="354850"/>
                  </a:lnTo>
                  <a:lnTo>
                    <a:pt x="123924" y="350558"/>
                  </a:lnTo>
                  <a:lnTo>
                    <a:pt x="156032" y="346102"/>
                  </a:lnTo>
                  <a:lnTo>
                    <a:pt x="187233" y="341439"/>
                  </a:lnTo>
                  <a:lnTo>
                    <a:pt x="218408" y="336604"/>
                  </a:lnTo>
                  <a:lnTo>
                    <a:pt x="249583" y="331763"/>
                  </a:lnTo>
                  <a:lnTo>
                    <a:pt x="280784" y="327078"/>
                  </a:lnTo>
                  <a:lnTo>
                    <a:pt x="306962" y="323386"/>
                  </a:lnTo>
                  <a:lnTo>
                    <a:pt x="333170" y="319867"/>
                  </a:lnTo>
                  <a:lnTo>
                    <a:pt x="359385" y="316373"/>
                  </a:lnTo>
                  <a:lnTo>
                    <a:pt x="385584" y="312752"/>
                  </a:lnTo>
                  <a:lnTo>
                    <a:pt x="411316" y="308977"/>
                  </a:lnTo>
                  <a:lnTo>
                    <a:pt x="437030" y="305080"/>
                  </a:lnTo>
                  <a:lnTo>
                    <a:pt x="462742" y="301170"/>
                  </a:lnTo>
                  <a:lnTo>
                    <a:pt x="488467" y="297360"/>
                  </a:lnTo>
                  <a:lnTo>
                    <a:pt x="514642" y="293630"/>
                  </a:lnTo>
                  <a:lnTo>
                    <a:pt x="540832" y="289984"/>
                  </a:lnTo>
                  <a:lnTo>
                    <a:pt x="567027" y="286362"/>
                  </a:lnTo>
                  <a:lnTo>
                    <a:pt x="593216" y="282704"/>
                  </a:lnTo>
                  <a:lnTo>
                    <a:pt x="612641" y="279925"/>
                  </a:lnTo>
                  <a:lnTo>
                    <a:pt x="632056" y="277108"/>
                  </a:lnTo>
                  <a:lnTo>
                    <a:pt x="651467" y="274280"/>
                  </a:lnTo>
                  <a:lnTo>
                    <a:pt x="670877" y="271465"/>
                  </a:lnTo>
                  <a:lnTo>
                    <a:pt x="697890" y="267582"/>
                  </a:lnTo>
                  <a:lnTo>
                    <a:pt x="724903" y="263703"/>
                  </a:lnTo>
                  <a:lnTo>
                    <a:pt x="751916" y="259822"/>
                  </a:lnTo>
                  <a:lnTo>
                    <a:pt x="778929" y="255932"/>
                  </a:lnTo>
                  <a:lnTo>
                    <a:pt x="804256" y="252277"/>
                  </a:lnTo>
                  <a:lnTo>
                    <a:pt x="829582" y="248613"/>
                  </a:lnTo>
                  <a:lnTo>
                    <a:pt x="854909" y="244951"/>
                  </a:lnTo>
                  <a:lnTo>
                    <a:pt x="880236" y="241302"/>
                  </a:lnTo>
                  <a:lnTo>
                    <a:pt x="907251" y="237424"/>
                  </a:lnTo>
                  <a:lnTo>
                    <a:pt x="934269" y="233555"/>
                  </a:lnTo>
                  <a:lnTo>
                    <a:pt x="961286" y="229686"/>
                  </a:lnTo>
                  <a:lnTo>
                    <a:pt x="1012361" y="222340"/>
                  </a:lnTo>
                  <a:lnTo>
                    <a:pt x="1060481" y="215369"/>
                  </a:lnTo>
                  <a:lnTo>
                    <a:pt x="1105616" y="208721"/>
                  </a:lnTo>
                  <a:lnTo>
                    <a:pt x="1147756" y="202380"/>
                  </a:lnTo>
                  <a:lnTo>
                    <a:pt x="1168831" y="199214"/>
                  </a:lnTo>
                  <a:lnTo>
                    <a:pt x="1195810" y="195148"/>
                  </a:lnTo>
                  <a:lnTo>
                    <a:pt x="1222786" y="191070"/>
                  </a:lnTo>
                  <a:lnTo>
                    <a:pt x="1249768" y="187045"/>
                  </a:lnTo>
                  <a:lnTo>
                    <a:pt x="1276769" y="183136"/>
                  </a:lnTo>
                  <a:lnTo>
                    <a:pt x="1308872" y="178665"/>
                  </a:lnTo>
                  <a:lnTo>
                    <a:pt x="1340992" y="174303"/>
                  </a:lnTo>
                  <a:lnTo>
                    <a:pt x="1373113" y="169942"/>
                  </a:lnTo>
                  <a:lnTo>
                    <a:pt x="1405216" y="165470"/>
                  </a:lnTo>
                  <a:lnTo>
                    <a:pt x="1430948" y="161710"/>
                  </a:lnTo>
                  <a:lnTo>
                    <a:pt x="1456662" y="157820"/>
                  </a:lnTo>
                  <a:lnTo>
                    <a:pt x="1482374" y="153914"/>
                  </a:lnTo>
                  <a:lnTo>
                    <a:pt x="1508099" y="150103"/>
                  </a:lnTo>
                  <a:lnTo>
                    <a:pt x="1534284" y="146386"/>
                  </a:lnTo>
                  <a:lnTo>
                    <a:pt x="1560480" y="142761"/>
                  </a:lnTo>
                  <a:lnTo>
                    <a:pt x="1586677" y="139143"/>
                  </a:lnTo>
                  <a:lnTo>
                    <a:pt x="1612861" y="135448"/>
                  </a:lnTo>
                  <a:lnTo>
                    <a:pt x="1643671" y="130964"/>
                  </a:lnTo>
                  <a:lnTo>
                    <a:pt x="1674474" y="126421"/>
                  </a:lnTo>
                  <a:lnTo>
                    <a:pt x="1705275" y="121864"/>
                  </a:lnTo>
                  <a:lnTo>
                    <a:pt x="1736077" y="117337"/>
                  </a:lnTo>
                  <a:lnTo>
                    <a:pt x="1756759" y="114351"/>
                  </a:lnTo>
                  <a:lnTo>
                    <a:pt x="1777447" y="111403"/>
                  </a:lnTo>
                  <a:lnTo>
                    <a:pt x="1798134" y="108451"/>
                  </a:lnTo>
                  <a:lnTo>
                    <a:pt x="1818817" y="105450"/>
                  </a:lnTo>
                  <a:lnTo>
                    <a:pt x="1851292" y="100635"/>
                  </a:lnTo>
                  <a:lnTo>
                    <a:pt x="1883762" y="95778"/>
                  </a:lnTo>
                  <a:lnTo>
                    <a:pt x="1916236" y="90947"/>
                  </a:lnTo>
                  <a:lnTo>
                    <a:pt x="1948725" y="86210"/>
                  </a:lnTo>
                  <a:lnTo>
                    <a:pt x="1974916" y="82550"/>
                  </a:lnTo>
                  <a:lnTo>
                    <a:pt x="2001126" y="79014"/>
                  </a:lnTo>
                  <a:lnTo>
                    <a:pt x="2027335" y="75474"/>
                  </a:lnTo>
                  <a:lnTo>
                    <a:pt x="2053526" y="71808"/>
                  </a:lnTo>
                  <a:lnTo>
                    <a:pt x="2079675" y="67941"/>
                  </a:lnTo>
                  <a:lnTo>
                    <a:pt x="2105804" y="63955"/>
                  </a:lnTo>
                  <a:lnTo>
                    <a:pt x="2131930" y="59951"/>
                  </a:lnTo>
                  <a:lnTo>
                    <a:pt x="2158072" y="56034"/>
                  </a:lnTo>
                  <a:lnTo>
                    <a:pt x="2182983" y="52456"/>
                  </a:lnTo>
                  <a:lnTo>
                    <a:pt x="2207907" y="48964"/>
                  </a:lnTo>
                  <a:lnTo>
                    <a:pt x="2232832" y="45476"/>
                  </a:lnTo>
                  <a:lnTo>
                    <a:pt x="2257742" y="41912"/>
                  </a:lnTo>
                  <a:lnTo>
                    <a:pt x="2284307" y="37977"/>
                  </a:lnTo>
                  <a:lnTo>
                    <a:pt x="2310861" y="33965"/>
                  </a:lnTo>
                  <a:lnTo>
                    <a:pt x="2337418" y="29968"/>
                  </a:lnTo>
                  <a:lnTo>
                    <a:pt x="2363990" y="26075"/>
                  </a:lnTo>
                  <a:lnTo>
                    <a:pt x="2390179" y="22410"/>
                  </a:lnTo>
                  <a:lnTo>
                    <a:pt x="2416384" y="18852"/>
                  </a:lnTo>
                  <a:lnTo>
                    <a:pt x="2442589" y="15299"/>
                  </a:lnTo>
                  <a:lnTo>
                    <a:pt x="2468778" y="11648"/>
                  </a:lnTo>
                  <a:lnTo>
                    <a:pt x="2494521" y="7914"/>
                  </a:lnTo>
                  <a:lnTo>
                    <a:pt x="2520248" y="4091"/>
                  </a:lnTo>
                  <a:lnTo>
                    <a:pt x="2545970" y="250"/>
                  </a:lnTo>
                  <a:lnTo>
                    <a:pt x="2547670" y="0"/>
                  </a:lnTo>
                </a:path>
                <a:path w="2548254" h="374014">
                  <a:moveTo>
                    <a:pt x="2547670" y="5110"/>
                  </a:moveTo>
                  <a:lnTo>
                    <a:pt x="2531208" y="7707"/>
                  </a:lnTo>
                  <a:lnTo>
                    <a:pt x="2511413" y="10767"/>
                  </a:lnTo>
                  <a:lnTo>
                    <a:pt x="2491611" y="13715"/>
                  </a:lnTo>
                  <a:lnTo>
                    <a:pt x="2471813" y="16499"/>
                  </a:lnTo>
                  <a:lnTo>
                    <a:pt x="2445661" y="20217"/>
                  </a:lnTo>
                  <a:lnTo>
                    <a:pt x="2419529" y="24094"/>
                  </a:lnTo>
                  <a:lnTo>
                    <a:pt x="2393380" y="27876"/>
                  </a:lnTo>
                  <a:lnTo>
                    <a:pt x="2367178" y="31308"/>
                  </a:lnTo>
                  <a:lnTo>
                    <a:pt x="2340978" y="34801"/>
                  </a:lnTo>
                  <a:lnTo>
                    <a:pt x="2314836" y="38735"/>
                  </a:lnTo>
                  <a:lnTo>
                    <a:pt x="2288716" y="42839"/>
                  </a:lnTo>
                  <a:lnTo>
                    <a:pt x="2262581" y="46840"/>
                  </a:lnTo>
                  <a:lnTo>
                    <a:pt x="2238095" y="50419"/>
                  </a:lnTo>
                  <a:lnTo>
                    <a:pt x="2213601" y="53945"/>
                  </a:lnTo>
                  <a:lnTo>
                    <a:pt x="2189105" y="57462"/>
                  </a:lnTo>
                  <a:lnTo>
                    <a:pt x="2164613" y="61013"/>
                  </a:lnTo>
                  <a:lnTo>
                    <a:pt x="2137194" y="65056"/>
                  </a:lnTo>
                  <a:lnTo>
                    <a:pt x="2109779" y="69135"/>
                  </a:lnTo>
                  <a:lnTo>
                    <a:pt x="2082361" y="73204"/>
                  </a:lnTo>
                  <a:lnTo>
                    <a:pt x="2054936" y="77218"/>
                  </a:lnTo>
                  <a:lnTo>
                    <a:pt x="2024534" y="81575"/>
                  </a:lnTo>
                  <a:lnTo>
                    <a:pt x="1994123" y="85881"/>
                  </a:lnTo>
                  <a:lnTo>
                    <a:pt x="1963715" y="90189"/>
                  </a:lnTo>
                  <a:lnTo>
                    <a:pt x="1933320" y="94554"/>
                  </a:lnTo>
                  <a:lnTo>
                    <a:pt x="1900410" y="99380"/>
                  </a:lnTo>
                  <a:lnTo>
                    <a:pt x="1867509" y="104267"/>
                  </a:lnTo>
                  <a:lnTo>
                    <a:pt x="1834608" y="109143"/>
                  </a:lnTo>
                  <a:lnTo>
                    <a:pt x="1801698" y="113934"/>
                  </a:lnTo>
                  <a:lnTo>
                    <a:pt x="1770013" y="118381"/>
                  </a:lnTo>
                  <a:lnTo>
                    <a:pt x="1738315" y="122733"/>
                  </a:lnTo>
                  <a:lnTo>
                    <a:pt x="1706621" y="127112"/>
                  </a:lnTo>
                  <a:lnTo>
                    <a:pt x="1674952" y="131638"/>
                  </a:lnTo>
                  <a:lnTo>
                    <a:pt x="1637841" y="137181"/>
                  </a:lnTo>
                  <a:lnTo>
                    <a:pt x="1600750" y="142860"/>
                  </a:lnTo>
                  <a:lnTo>
                    <a:pt x="1563657" y="148531"/>
                  </a:lnTo>
                  <a:lnTo>
                    <a:pt x="1526539" y="154053"/>
                  </a:lnTo>
                  <a:lnTo>
                    <a:pt x="1494437" y="158575"/>
                  </a:lnTo>
                  <a:lnTo>
                    <a:pt x="1462308" y="162929"/>
                  </a:lnTo>
                  <a:lnTo>
                    <a:pt x="1430176" y="167271"/>
                  </a:lnTo>
                  <a:lnTo>
                    <a:pt x="1398066" y="171757"/>
                  </a:lnTo>
                  <a:lnTo>
                    <a:pt x="1367262" y="176286"/>
                  </a:lnTo>
                  <a:lnTo>
                    <a:pt x="1336481" y="180955"/>
                  </a:lnTo>
                  <a:lnTo>
                    <a:pt x="1305705" y="185648"/>
                  </a:lnTo>
                  <a:lnTo>
                    <a:pt x="1274914" y="190248"/>
                  </a:lnTo>
                  <a:lnTo>
                    <a:pt x="1248739" y="194027"/>
                  </a:lnTo>
                  <a:lnTo>
                    <a:pt x="1222551" y="197712"/>
                  </a:lnTo>
                  <a:lnTo>
                    <a:pt x="1196360" y="201374"/>
                  </a:lnTo>
                  <a:lnTo>
                    <a:pt x="1170177" y="205082"/>
                  </a:lnTo>
                  <a:lnTo>
                    <a:pt x="1130506" y="210874"/>
                  </a:lnTo>
                  <a:lnTo>
                    <a:pt x="1090853" y="216753"/>
                  </a:lnTo>
                  <a:lnTo>
                    <a:pt x="1052056" y="222533"/>
                  </a:lnTo>
                  <a:lnTo>
                    <a:pt x="1032662" y="225431"/>
                  </a:lnTo>
                  <a:lnTo>
                    <a:pt x="1013269" y="228323"/>
                  </a:lnTo>
                  <a:lnTo>
                    <a:pt x="991773" y="231522"/>
                  </a:lnTo>
                  <a:lnTo>
                    <a:pt x="970278" y="234723"/>
                  </a:lnTo>
                  <a:lnTo>
                    <a:pt x="948781" y="237906"/>
                  </a:lnTo>
                  <a:lnTo>
                    <a:pt x="908292" y="243775"/>
                  </a:lnTo>
                  <a:lnTo>
                    <a:pt x="870306" y="249113"/>
                  </a:lnTo>
                  <a:lnTo>
                    <a:pt x="831023" y="254562"/>
                  </a:lnTo>
                  <a:lnTo>
                    <a:pt x="810736" y="257349"/>
                  </a:lnTo>
                  <a:lnTo>
                    <a:pt x="790448" y="260145"/>
                  </a:lnTo>
                  <a:lnTo>
                    <a:pt x="748649" y="266038"/>
                  </a:lnTo>
                  <a:lnTo>
                    <a:pt x="705620" y="272257"/>
                  </a:lnTo>
                  <a:lnTo>
                    <a:pt x="664716" y="278311"/>
                  </a:lnTo>
                  <a:lnTo>
                    <a:pt x="645331" y="281252"/>
                  </a:lnTo>
                  <a:lnTo>
                    <a:pt x="625946" y="284185"/>
                  </a:lnTo>
                  <a:lnTo>
                    <a:pt x="606551" y="287060"/>
                  </a:lnTo>
                  <a:lnTo>
                    <a:pt x="585869" y="290035"/>
                  </a:lnTo>
                  <a:lnTo>
                    <a:pt x="565181" y="292951"/>
                  </a:lnTo>
                  <a:lnTo>
                    <a:pt x="544494" y="295856"/>
                  </a:lnTo>
                  <a:lnTo>
                    <a:pt x="523811" y="298795"/>
                  </a:lnTo>
                  <a:lnTo>
                    <a:pt x="504430" y="301614"/>
                  </a:lnTo>
                  <a:lnTo>
                    <a:pt x="485051" y="304469"/>
                  </a:lnTo>
                  <a:lnTo>
                    <a:pt x="465672" y="307328"/>
                  </a:lnTo>
                  <a:lnTo>
                    <a:pt x="446290" y="310161"/>
                  </a:lnTo>
                  <a:lnTo>
                    <a:pt x="425181" y="313193"/>
                  </a:lnTo>
                  <a:lnTo>
                    <a:pt x="404069" y="316205"/>
                  </a:lnTo>
                  <a:lnTo>
                    <a:pt x="382957" y="319214"/>
                  </a:lnTo>
                  <a:lnTo>
                    <a:pt x="361848" y="322239"/>
                  </a:lnTo>
                  <a:lnTo>
                    <a:pt x="342857" y="324992"/>
                  </a:lnTo>
                  <a:lnTo>
                    <a:pt x="323869" y="327759"/>
                  </a:lnTo>
                  <a:lnTo>
                    <a:pt x="304880" y="330528"/>
                  </a:lnTo>
                  <a:lnTo>
                    <a:pt x="285889" y="333288"/>
                  </a:lnTo>
                  <a:lnTo>
                    <a:pt x="264387" y="336391"/>
                  </a:lnTo>
                  <a:lnTo>
                    <a:pt x="242881" y="339483"/>
                  </a:lnTo>
                  <a:lnTo>
                    <a:pt x="221374" y="342579"/>
                  </a:lnTo>
                  <a:lnTo>
                    <a:pt x="180889" y="348477"/>
                  </a:lnTo>
                  <a:lnTo>
                    <a:pt x="142927" y="354092"/>
                  </a:lnTo>
                  <a:lnTo>
                    <a:pt x="104138" y="359956"/>
                  </a:lnTo>
                  <a:lnTo>
                    <a:pt x="84327" y="363024"/>
                  </a:lnTo>
                  <a:lnTo>
                    <a:pt x="64498" y="365965"/>
                  </a:lnTo>
                  <a:lnTo>
                    <a:pt x="44627" y="368620"/>
                  </a:lnTo>
                  <a:lnTo>
                    <a:pt x="38274" y="369579"/>
                  </a:lnTo>
                  <a:lnTo>
                    <a:pt x="31983" y="370748"/>
                  </a:lnTo>
                  <a:lnTo>
                    <a:pt x="25709" y="371940"/>
                  </a:lnTo>
                  <a:lnTo>
                    <a:pt x="19405" y="372963"/>
                  </a:lnTo>
                  <a:lnTo>
                    <a:pt x="12865" y="372303"/>
                  </a:lnTo>
                  <a:lnTo>
                    <a:pt x="5994" y="373547"/>
                  </a:lnTo>
                  <a:lnTo>
                    <a:pt x="0" y="369750"/>
                  </a:lnTo>
                </a:path>
              </a:pathLst>
            </a:custGeom>
            <a:ln w="12700">
              <a:solidFill>
                <a:srgbClr val="8082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5803049" y="8321954"/>
              <a:ext cx="256540" cy="112395"/>
            </a:xfrm>
            <a:custGeom>
              <a:avLst/>
              <a:gdLst/>
              <a:ahLst/>
              <a:cxnLst/>
              <a:rect l="l" t="t" r="r" b="b"/>
              <a:pathLst>
                <a:path w="256539" h="112395">
                  <a:moveTo>
                    <a:pt x="256476" y="0"/>
                  </a:moveTo>
                  <a:lnTo>
                    <a:pt x="246044" y="3204"/>
                  </a:lnTo>
                  <a:lnTo>
                    <a:pt x="235619" y="6440"/>
                  </a:lnTo>
                  <a:lnTo>
                    <a:pt x="225161" y="9574"/>
                  </a:lnTo>
                  <a:lnTo>
                    <a:pt x="214630" y="12471"/>
                  </a:lnTo>
                  <a:lnTo>
                    <a:pt x="204507" y="15330"/>
                  </a:lnTo>
                  <a:lnTo>
                    <a:pt x="194413" y="18297"/>
                  </a:lnTo>
                  <a:lnTo>
                    <a:pt x="184206" y="20868"/>
                  </a:lnTo>
                  <a:lnTo>
                    <a:pt x="173748" y="22542"/>
                  </a:lnTo>
                  <a:lnTo>
                    <a:pt x="156360" y="28775"/>
                  </a:lnTo>
                  <a:lnTo>
                    <a:pt x="138606" y="33953"/>
                  </a:lnTo>
                  <a:lnTo>
                    <a:pt x="120697" y="38683"/>
                  </a:lnTo>
                  <a:lnTo>
                    <a:pt x="102844" y="43573"/>
                  </a:lnTo>
                  <a:lnTo>
                    <a:pt x="79882" y="50164"/>
                  </a:lnTo>
                  <a:lnTo>
                    <a:pt x="33866" y="63077"/>
                  </a:lnTo>
                  <a:lnTo>
                    <a:pt x="6718" y="70853"/>
                  </a:lnTo>
                  <a:lnTo>
                    <a:pt x="190" y="70396"/>
                  </a:lnTo>
                  <a:lnTo>
                    <a:pt x="0" y="77139"/>
                  </a:lnTo>
                  <a:lnTo>
                    <a:pt x="106007" y="102091"/>
                  </a:lnTo>
                  <a:lnTo>
                    <a:pt x="143992" y="110998"/>
                  </a:lnTo>
                  <a:lnTo>
                    <a:pt x="147091" y="111912"/>
                  </a:lnTo>
                  <a:lnTo>
                    <a:pt x="149466" y="111201"/>
                  </a:lnTo>
                  <a:lnTo>
                    <a:pt x="160053" y="109049"/>
                  </a:lnTo>
                  <a:lnTo>
                    <a:pt x="170754" y="108262"/>
                  </a:lnTo>
                  <a:lnTo>
                    <a:pt x="181498" y="108031"/>
                  </a:lnTo>
                  <a:lnTo>
                    <a:pt x="192214" y="107543"/>
                  </a:lnTo>
                  <a:lnTo>
                    <a:pt x="197827" y="107086"/>
                  </a:lnTo>
                  <a:lnTo>
                    <a:pt x="203047" y="106045"/>
                  </a:lnTo>
                  <a:lnTo>
                    <a:pt x="207200" y="101993"/>
                  </a:lnTo>
                  <a:lnTo>
                    <a:pt x="214614" y="94832"/>
                  </a:lnTo>
                  <a:lnTo>
                    <a:pt x="229517" y="80580"/>
                  </a:lnTo>
                  <a:lnTo>
                    <a:pt x="236931" y="73418"/>
                  </a:lnTo>
                  <a:lnTo>
                    <a:pt x="239179" y="71221"/>
                  </a:lnTo>
                  <a:lnTo>
                    <a:pt x="242087" y="68821"/>
                  </a:lnTo>
                  <a:lnTo>
                    <a:pt x="242709" y="66128"/>
                  </a:lnTo>
                  <a:lnTo>
                    <a:pt x="246798" y="49709"/>
                  </a:lnTo>
                  <a:lnTo>
                    <a:pt x="250998" y="33312"/>
                  </a:lnTo>
                  <a:lnTo>
                    <a:pt x="254495" y="16790"/>
                  </a:lnTo>
                  <a:lnTo>
                    <a:pt x="256476" y="0"/>
                  </a:lnTo>
                  <a:close/>
                </a:path>
              </a:pathLst>
            </a:custGeom>
            <a:solidFill>
              <a:srgbClr val="FFF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5803049" y="8321954"/>
              <a:ext cx="256540" cy="112395"/>
            </a:xfrm>
            <a:custGeom>
              <a:avLst/>
              <a:gdLst/>
              <a:ahLst/>
              <a:cxnLst/>
              <a:rect l="l" t="t" r="r" b="b"/>
              <a:pathLst>
                <a:path w="256539" h="112395">
                  <a:moveTo>
                    <a:pt x="173748" y="22542"/>
                  </a:moveTo>
                  <a:lnTo>
                    <a:pt x="184206" y="20868"/>
                  </a:lnTo>
                  <a:lnTo>
                    <a:pt x="194413" y="18297"/>
                  </a:lnTo>
                  <a:lnTo>
                    <a:pt x="204507" y="15330"/>
                  </a:lnTo>
                  <a:lnTo>
                    <a:pt x="214630" y="12471"/>
                  </a:lnTo>
                  <a:lnTo>
                    <a:pt x="225161" y="9574"/>
                  </a:lnTo>
                  <a:lnTo>
                    <a:pt x="235619" y="6440"/>
                  </a:lnTo>
                  <a:lnTo>
                    <a:pt x="246044" y="3204"/>
                  </a:lnTo>
                  <a:lnTo>
                    <a:pt x="256476" y="0"/>
                  </a:lnTo>
                  <a:lnTo>
                    <a:pt x="254495" y="16790"/>
                  </a:lnTo>
                  <a:lnTo>
                    <a:pt x="250998" y="33312"/>
                  </a:lnTo>
                  <a:lnTo>
                    <a:pt x="246798" y="49709"/>
                  </a:lnTo>
                  <a:lnTo>
                    <a:pt x="242709" y="66128"/>
                  </a:lnTo>
                  <a:lnTo>
                    <a:pt x="242087" y="68821"/>
                  </a:lnTo>
                  <a:lnTo>
                    <a:pt x="239179" y="71221"/>
                  </a:lnTo>
                  <a:lnTo>
                    <a:pt x="236931" y="73418"/>
                  </a:lnTo>
                  <a:lnTo>
                    <a:pt x="229517" y="80580"/>
                  </a:lnTo>
                  <a:lnTo>
                    <a:pt x="222065" y="87706"/>
                  </a:lnTo>
                  <a:lnTo>
                    <a:pt x="214614" y="94832"/>
                  </a:lnTo>
                  <a:lnTo>
                    <a:pt x="207200" y="101993"/>
                  </a:lnTo>
                  <a:lnTo>
                    <a:pt x="203047" y="106045"/>
                  </a:lnTo>
                  <a:lnTo>
                    <a:pt x="197827" y="107086"/>
                  </a:lnTo>
                  <a:lnTo>
                    <a:pt x="192214" y="107543"/>
                  </a:lnTo>
                  <a:lnTo>
                    <a:pt x="181498" y="108031"/>
                  </a:lnTo>
                  <a:lnTo>
                    <a:pt x="170754" y="108262"/>
                  </a:lnTo>
                  <a:lnTo>
                    <a:pt x="160053" y="109049"/>
                  </a:lnTo>
                  <a:lnTo>
                    <a:pt x="149466" y="111201"/>
                  </a:lnTo>
                  <a:lnTo>
                    <a:pt x="147091" y="111912"/>
                  </a:lnTo>
                  <a:lnTo>
                    <a:pt x="143992" y="110998"/>
                  </a:lnTo>
                  <a:lnTo>
                    <a:pt x="141351" y="110388"/>
                  </a:lnTo>
                  <a:lnTo>
                    <a:pt x="106007" y="102091"/>
                  </a:lnTo>
                  <a:lnTo>
                    <a:pt x="70670" y="93778"/>
                  </a:lnTo>
                  <a:lnTo>
                    <a:pt x="35335" y="85458"/>
                  </a:lnTo>
                  <a:lnTo>
                    <a:pt x="0" y="77139"/>
                  </a:lnTo>
                  <a:lnTo>
                    <a:pt x="190" y="70396"/>
                  </a:lnTo>
                  <a:lnTo>
                    <a:pt x="6718" y="70853"/>
                  </a:lnTo>
                  <a:lnTo>
                    <a:pt x="10896" y="69646"/>
                  </a:lnTo>
                  <a:lnTo>
                    <a:pt x="33866" y="63077"/>
                  </a:lnTo>
                  <a:lnTo>
                    <a:pt x="56875" y="56624"/>
                  </a:lnTo>
                  <a:lnTo>
                    <a:pt x="79882" y="50164"/>
                  </a:lnTo>
                  <a:lnTo>
                    <a:pt x="102844" y="43573"/>
                  </a:lnTo>
                  <a:lnTo>
                    <a:pt x="120697" y="38683"/>
                  </a:lnTo>
                  <a:lnTo>
                    <a:pt x="138606" y="33953"/>
                  </a:lnTo>
                  <a:lnTo>
                    <a:pt x="156360" y="28775"/>
                  </a:lnTo>
                  <a:lnTo>
                    <a:pt x="173748" y="22542"/>
                  </a:lnTo>
                  <a:close/>
                </a:path>
              </a:pathLst>
            </a:custGeom>
            <a:ln w="12700">
              <a:solidFill>
                <a:srgbClr val="8082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" name="object 4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239054" y="8981782"/>
              <a:ext cx="153339" cy="96431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5234814" y="9116326"/>
              <a:ext cx="133350" cy="80645"/>
            </a:xfrm>
            <a:custGeom>
              <a:avLst/>
              <a:gdLst/>
              <a:ahLst/>
              <a:cxnLst/>
              <a:rect l="l" t="t" r="r" b="b"/>
              <a:pathLst>
                <a:path w="133350" h="80645">
                  <a:moveTo>
                    <a:pt x="74" y="0"/>
                  </a:moveTo>
                  <a:lnTo>
                    <a:pt x="0" y="20318"/>
                  </a:lnTo>
                  <a:lnTo>
                    <a:pt x="4" y="29809"/>
                  </a:lnTo>
                  <a:lnTo>
                    <a:pt x="125" y="39103"/>
                  </a:lnTo>
                  <a:lnTo>
                    <a:pt x="87" y="59890"/>
                  </a:lnTo>
                  <a:lnTo>
                    <a:pt x="864" y="70232"/>
                  </a:lnTo>
                  <a:lnTo>
                    <a:pt x="3211" y="80467"/>
                  </a:lnTo>
                  <a:lnTo>
                    <a:pt x="13608" y="79848"/>
                  </a:lnTo>
                  <a:lnTo>
                    <a:pt x="23528" y="77433"/>
                  </a:lnTo>
                  <a:lnTo>
                    <a:pt x="33158" y="74096"/>
                  </a:lnTo>
                  <a:lnTo>
                    <a:pt x="42683" y="70713"/>
                  </a:lnTo>
                  <a:lnTo>
                    <a:pt x="62082" y="64424"/>
                  </a:lnTo>
                  <a:lnTo>
                    <a:pt x="100935" y="51984"/>
                  </a:lnTo>
                  <a:lnTo>
                    <a:pt x="125169" y="44196"/>
                  </a:lnTo>
                  <a:lnTo>
                    <a:pt x="131087" y="44005"/>
                  </a:lnTo>
                  <a:lnTo>
                    <a:pt x="133335" y="38341"/>
                  </a:lnTo>
                  <a:lnTo>
                    <a:pt x="100578" y="27885"/>
                  </a:lnTo>
                  <a:lnTo>
                    <a:pt x="67424" y="18332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FFF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5234814" y="9116326"/>
              <a:ext cx="133350" cy="80645"/>
            </a:xfrm>
            <a:custGeom>
              <a:avLst/>
              <a:gdLst/>
              <a:ahLst/>
              <a:cxnLst/>
              <a:rect l="l" t="t" r="r" b="b"/>
              <a:pathLst>
                <a:path w="133350" h="80645">
                  <a:moveTo>
                    <a:pt x="3211" y="80467"/>
                  </a:moveTo>
                  <a:lnTo>
                    <a:pt x="864" y="70232"/>
                  </a:lnTo>
                  <a:lnTo>
                    <a:pt x="87" y="59890"/>
                  </a:lnTo>
                  <a:lnTo>
                    <a:pt x="100" y="49495"/>
                  </a:lnTo>
                  <a:lnTo>
                    <a:pt x="125" y="39103"/>
                  </a:lnTo>
                  <a:lnTo>
                    <a:pt x="4" y="29809"/>
                  </a:lnTo>
                  <a:lnTo>
                    <a:pt x="0" y="20318"/>
                  </a:lnTo>
                  <a:lnTo>
                    <a:pt x="45" y="10444"/>
                  </a:lnTo>
                  <a:lnTo>
                    <a:pt x="74" y="0"/>
                  </a:lnTo>
                  <a:lnTo>
                    <a:pt x="33910" y="9198"/>
                  </a:lnTo>
                  <a:lnTo>
                    <a:pt x="67424" y="18332"/>
                  </a:lnTo>
                  <a:lnTo>
                    <a:pt x="100578" y="27885"/>
                  </a:lnTo>
                  <a:lnTo>
                    <a:pt x="133335" y="38341"/>
                  </a:lnTo>
                  <a:lnTo>
                    <a:pt x="131087" y="44005"/>
                  </a:lnTo>
                  <a:lnTo>
                    <a:pt x="125169" y="44196"/>
                  </a:lnTo>
                  <a:lnTo>
                    <a:pt x="120356" y="45745"/>
                  </a:lnTo>
                  <a:lnTo>
                    <a:pt x="100935" y="51984"/>
                  </a:lnTo>
                  <a:lnTo>
                    <a:pt x="81505" y="58196"/>
                  </a:lnTo>
                  <a:lnTo>
                    <a:pt x="62082" y="64424"/>
                  </a:lnTo>
                  <a:lnTo>
                    <a:pt x="42683" y="70713"/>
                  </a:lnTo>
                  <a:lnTo>
                    <a:pt x="33158" y="74096"/>
                  </a:lnTo>
                  <a:lnTo>
                    <a:pt x="23528" y="77433"/>
                  </a:lnTo>
                  <a:lnTo>
                    <a:pt x="13608" y="79848"/>
                  </a:lnTo>
                  <a:lnTo>
                    <a:pt x="3211" y="80467"/>
                  </a:lnTo>
                  <a:close/>
                </a:path>
              </a:pathLst>
            </a:custGeom>
            <a:ln w="12700">
              <a:solidFill>
                <a:srgbClr val="8082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5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126022" y="8281873"/>
              <a:ext cx="86969" cy="75948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5238368" y="9160078"/>
              <a:ext cx="108585" cy="57150"/>
            </a:xfrm>
            <a:custGeom>
              <a:avLst/>
              <a:gdLst/>
              <a:ahLst/>
              <a:cxnLst/>
              <a:rect l="l" t="t" r="r" b="b"/>
              <a:pathLst>
                <a:path w="108585" h="57150">
                  <a:moveTo>
                    <a:pt x="86982" y="0"/>
                  </a:moveTo>
                  <a:lnTo>
                    <a:pt x="85483" y="5346"/>
                  </a:lnTo>
                  <a:lnTo>
                    <a:pt x="81521" y="5524"/>
                  </a:lnTo>
                  <a:lnTo>
                    <a:pt x="65327" y="12893"/>
                  </a:lnTo>
                  <a:lnTo>
                    <a:pt x="39356" y="24642"/>
                  </a:lnTo>
                  <a:lnTo>
                    <a:pt x="26390" y="30581"/>
                  </a:lnTo>
                  <a:lnTo>
                    <a:pt x="20016" y="33786"/>
                  </a:lnTo>
                  <a:lnTo>
                    <a:pt x="13576" y="36945"/>
                  </a:lnTo>
                  <a:lnTo>
                    <a:pt x="6945" y="39230"/>
                  </a:lnTo>
                  <a:lnTo>
                    <a:pt x="0" y="39814"/>
                  </a:lnTo>
                  <a:lnTo>
                    <a:pt x="114" y="48933"/>
                  </a:lnTo>
                  <a:lnTo>
                    <a:pt x="2463" y="55638"/>
                  </a:lnTo>
                  <a:lnTo>
                    <a:pt x="10198" y="56578"/>
                  </a:lnTo>
                  <a:lnTo>
                    <a:pt x="12420" y="52374"/>
                  </a:lnTo>
                  <a:lnTo>
                    <a:pt x="15621" y="53403"/>
                  </a:lnTo>
                  <a:lnTo>
                    <a:pt x="18694" y="53771"/>
                  </a:lnTo>
                  <a:lnTo>
                    <a:pt x="19418" y="50749"/>
                  </a:lnTo>
                  <a:lnTo>
                    <a:pt x="21132" y="50698"/>
                  </a:lnTo>
                  <a:lnTo>
                    <a:pt x="22961" y="50952"/>
                  </a:lnTo>
                  <a:lnTo>
                    <a:pt x="25209" y="46494"/>
                  </a:lnTo>
                  <a:lnTo>
                    <a:pt x="28448" y="47802"/>
                  </a:lnTo>
                  <a:lnTo>
                    <a:pt x="31496" y="48107"/>
                  </a:lnTo>
                  <a:lnTo>
                    <a:pt x="32194" y="45046"/>
                  </a:lnTo>
                  <a:lnTo>
                    <a:pt x="33921" y="45034"/>
                  </a:lnTo>
                  <a:lnTo>
                    <a:pt x="35750" y="45288"/>
                  </a:lnTo>
                  <a:lnTo>
                    <a:pt x="39255" y="40068"/>
                  </a:lnTo>
                  <a:lnTo>
                    <a:pt x="43611" y="38684"/>
                  </a:lnTo>
                  <a:lnTo>
                    <a:pt x="48552" y="39624"/>
                  </a:lnTo>
                  <a:lnTo>
                    <a:pt x="50012" y="35687"/>
                  </a:lnTo>
                  <a:lnTo>
                    <a:pt x="52527" y="36436"/>
                  </a:lnTo>
                  <a:lnTo>
                    <a:pt x="54940" y="36804"/>
                  </a:lnTo>
                  <a:lnTo>
                    <a:pt x="56388" y="32753"/>
                  </a:lnTo>
                  <a:lnTo>
                    <a:pt x="58928" y="33629"/>
                  </a:lnTo>
                  <a:lnTo>
                    <a:pt x="61341" y="33972"/>
                  </a:lnTo>
                  <a:lnTo>
                    <a:pt x="62763" y="29845"/>
                  </a:lnTo>
                  <a:lnTo>
                    <a:pt x="65328" y="30810"/>
                  </a:lnTo>
                  <a:lnTo>
                    <a:pt x="67741" y="31140"/>
                  </a:lnTo>
                  <a:lnTo>
                    <a:pt x="68465" y="28117"/>
                  </a:lnTo>
                  <a:lnTo>
                    <a:pt x="70180" y="28054"/>
                  </a:lnTo>
                  <a:lnTo>
                    <a:pt x="72009" y="28308"/>
                  </a:lnTo>
                  <a:lnTo>
                    <a:pt x="73533" y="24638"/>
                  </a:lnTo>
                  <a:lnTo>
                    <a:pt x="75984" y="25133"/>
                  </a:lnTo>
                  <a:lnTo>
                    <a:pt x="78409" y="25476"/>
                  </a:lnTo>
                  <a:lnTo>
                    <a:pt x="83959" y="19011"/>
                  </a:lnTo>
                  <a:lnTo>
                    <a:pt x="90462" y="16713"/>
                  </a:lnTo>
                  <a:lnTo>
                    <a:pt x="97599" y="16992"/>
                  </a:lnTo>
                  <a:lnTo>
                    <a:pt x="99060" y="13055"/>
                  </a:lnTo>
                  <a:lnTo>
                    <a:pt x="101574" y="13792"/>
                  </a:lnTo>
                  <a:lnTo>
                    <a:pt x="103987" y="14160"/>
                  </a:lnTo>
                  <a:lnTo>
                    <a:pt x="104571" y="10807"/>
                  </a:lnTo>
                  <a:lnTo>
                    <a:pt x="108432" y="10680"/>
                  </a:lnTo>
                  <a:lnTo>
                    <a:pt x="108051" y="6604"/>
                  </a:lnTo>
                  <a:lnTo>
                    <a:pt x="86982" y="0"/>
                  </a:lnTo>
                  <a:close/>
                </a:path>
              </a:pathLst>
            </a:custGeom>
            <a:solidFill>
              <a:srgbClr val="FFF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5238368" y="9160078"/>
              <a:ext cx="108585" cy="57150"/>
            </a:xfrm>
            <a:custGeom>
              <a:avLst/>
              <a:gdLst/>
              <a:ahLst/>
              <a:cxnLst/>
              <a:rect l="l" t="t" r="r" b="b"/>
              <a:pathLst>
                <a:path w="108585" h="57150">
                  <a:moveTo>
                    <a:pt x="0" y="39814"/>
                  </a:moveTo>
                  <a:lnTo>
                    <a:pt x="6945" y="39230"/>
                  </a:lnTo>
                  <a:lnTo>
                    <a:pt x="13576" y="36945"/>
                  </a:lnTo>
                  <a:lnTo>
                    <a:pt x="20016" y="33786"/>
                  </a:lnTo>
                  <a:lnTo>
                    <a:pt x="26390" y="30581"/>
                  </a:lnTo>
                  <a:lnTo>
                    <a:pt x="39356" y="24642"/>
                  </a:lnTo>
                  <a:lnTo>
                    <a:pt x="52339" y="18761"/>
                  </a:lnTo>
                  <a:lnTo>
                    <a:pt x="65327" y="12893"/>
                  </a:lnTo>
                  <a:lnTo>
                    <a:pt x="78308" y="6997"/>
                  </a:lnTo>
                  <a:lnTo>
                    <a:pt x="81521" y="5524"/>
                  </a:lnTo>
                  <a:lnTo>
                    <a:pt x="85483" y="5346"/>
                  </a:lnTo>
                  <a:lnTo>
                    <a:pt x="86982" y="0"/>
                  </a:lnTo>
                  <a:lnTo>
                    <a:pt x="94005" y="2197"/>
                  </a:lnTo>
                  <a:lnTo>
                    <a:pt x="101028" y="4394"/>
                  </a:lnTo>
                  <a:lnTo>
                    <a:pt x="108051" y="6604"/>
                  </a:lnTo>
                  <a:lnTo>
                    <a:pt x="108432" y="10680"/>
                  </a:lnTo>
                  <a:lnTo>
                    <a:pt x="104571" y="10807"/>
                  </a:lnTo>
                  <a:lnTo>
                    <a:pt x="104089" y="14084"/>
                  </a:lnTo>
                  <a:lnTo>
                    <a:pt x="101574" y="13792"/>
                  </a:lnTo>
                  <a:lnTo>
                    <a:pt x="99060" y="13055"/>
                  </a:lnTo>
                  <a:lnTo>
                    <a:pt x="97688" y="16929"/>
                  </a:lnTo>
                  <a:lnTo>
                    <a:pt x="90462" y="16713"/>
                  </a:lnTo>
                  <a:lnTo>
                    <a:pt x="83959" y="19011"/>
                  </a:lnTo>
                  <a:lnTo>
                    <a:pt x="78498" y="25412"/>
                  </a:lnTo>
                  <a:lnTo>
                    <a:pt x="75984" y="25133"/>
                  </a:lnTo>
                  <a:lnTo>
                    <a:pt x="73533" y="24638"/>
                  </a:lnTo>
                  <a:lnTo>
                    <a:pt x="72097" y="28244"/>
                  </a:lnTo>
                  <a:lnTo>
                    <a:pt x="70180" y="28054"/>
                  </a:lnTo>
                  <a:lnTo>
                    <a:pt x="68465" y="28117"/>
                  </a:lnTo>
                  <a:lnTo>
                    <a:pt x="67830" y="31064"/>
                  </a:lnTo>
                  <a:lnTo>
                    <a:pt x="65328" y="30810"/>
                  </a:lnTo>
                  <a:lnTo>
                    <a:pt x="62763" y="29845"/>
                  </a:lnTo>
                  <a:lnTo>
                    <a:pt x="61442" y="33896"/>
                  </a:lnTo>
                  <a:lnTo>
                    <a:pt x="58928" y="33629"/>
                  </a:lnTo>
                  <a:lnTo>
                    <a:pt x="56388" y="32753"/>
                  </a:lnTo>
                  <a:lnTo>
                    <a:pt x="55041" y="36728"/>
                  </a:lnTo>
                  <a:lnTo>
                    <a:pt x="52527" y="36436"/>
                  </a:lnTo>
                  <a:lnTo>
                    <a:pt x="50012" y="35687"/>
                  </a:lnTo>
                  <a:lnTo>
                    <a:pt x="48641" y="39560"/>
                  </a:lnTo>
                  <a:lnTo>
                    <a:pt x="43611" y="38684"/>
                  </a:lnTo>
                  <a:lnTo>
                    <a:pt x="39255" y="40068"/>
                  </a:lnTo>
                  <a:lnTo>
                    <a:pt x="35852" y="45224"/>
                  </a:lnTo>
                  <a:lnTo>
                    <a:pt x="33921" y="45034"/>
                  </a:lnTo>
                  <a:lnTo>
                    <a:pt x="32194" y="45046"/>
                  </a:lnTo>
                  <a:lnTo>
                    <a:pt x="31572" y="48044"/>
                  </a:lnTo>
                  <a:lnTo>
                    <a:pt x="28448" y="47802"/>
                  </a:lnTo>
                  <a:lnTo>
                    <a:pt x="25209" y="46494"/>
                  </a:lnTo>
                  <a:lnTo>
                    <a:pt x="23050" y="50888"/>
                  </a:lnTo>
                  <a:lnTo>
                    <a:pt x="21132" y="50698"/>
                  </a:lnTo>
                  <a:lnTo>
                    <a:pt x="19418" y="50749"/>
                  </a:lnTo>
                  <a:lnTo>
                    <a:pt x="18783" y="53708"/>
                  </a:lnTo>
                  <a:lnTo>
                    <a:pt x="15621" y="53403"/>
                  </a:lnTo>
                  <a:lnTo>
                    <a:pt x="12420" y="52374"/>
                  </a:lnTo>
                  <a:lnTo>
                    <a:pt x="10198" y="56578"/>
                  </a:lnTo>
                  <a:lnTo>
                    <a:pt x="2463" y="55638"/>
                  </a:lnTo>
                  <a:lnTo>
                    <a:pt x="114" y="48933"/>
                  </a:lnTo>
                  <a:lnTo>
                    <a:pt x="0" y="39814"/>
                  </a:lnTo>
                  <a:close/>
                </a:path>
              </a:pathLst>
            </a:custGeom>
            <a:ln w="12700">
              <a:solidFill>
                <a:srgbClr val="8082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5546115" y="8153082"/>
              <a:ext cx="58419" cy="33655"/>
            </a:xfrm>
            <a:custGeom>
              <a:avLst/>
              <a:gdLst/>
              <a:ahLst/>
              <a:cxnLst/>
              <a:rect l="l" t="t" r="r" b="b"/>
              <a:pathLst>
                <a:path w="58420" h="33654">
                  <a:moveTo>
                    <a:pt x="56667" y="0"/>
                  </a:moveTo>
                  <a:lnTo>
                    <a:pt x="41557" y="3532"/>
                  </a:lnTo>
                  <a:lnTo>
                    <a:pt x="34361" y="5266"/>
                  </a:lnTo>
                  <a:lnTo>
                    <a:pt x="27305" y="7112"/>
                  </a:lnTo>
                  <a:lnTo>
                    <a:pt x="20461" y="8797"/>
                  </a:lnTo>
                  <a:lnTo>
                    <a:pt x="13542" y="10366"/>
                  </a:lnTo>
                  <a:lnTo>
                    <a:pt x="6679" y="12187"/>
                  </a:lnTo>
                  <a:lnTo>
                    <a:pt x="0" y="14630"/>
                  </a:lnTo>
                  <a:lnTo>
                    <a:pt x="2971" y="19710"/>
                  </a:lnTo>
                  <a:lnTo>
                    <a:pt x="7061" y="17932"/>
                  </a:lnTo>
                  <a:lnTo>
                    <a:pt x="10629" y="17945"/>
                  </a:lnTo>
                  <a:lnTo>
                    <a:pt x="13487" y="14643"/>
                  </a:lnTo>
                  <a:lnTo>
                    <a:pt x="17754" y="15938"/>
                  </a:lnTo>
                  <a:lnTo>
                    <a:pt x="21412" y="15278"/>
                  </a:lnTo>
                  <a:lnTo>
                    <a:pt x="23710" y="12890"/>
                  </a:lnTo>
                  <a:lnTo>
                    <a:pt x="27000" y="13182"/>
                  </a:lnTo>
                  <a:lnTo>
                    <a:pt x="30010" y="12700"/>
                  </a:lnTo>
                  <a:lnTo>
                    <a:pt x="34226" y="9486"/>
                  </a:lnTo>
                  <a:lnTo>
                    <a:pt x="39484" y="10731"/>
                  </a:lnTo>
                  <a:lnTo>
                    <a:pt x="44297" y="10071"/>
                  </a:lnTo>
                  <a:lnTo>
                    <a:pt x="44615" y="9791"/>
                  </a:lnTo>
                  <a:lnTo>
                    <a:pt x="44881" y="9461"/>
                  </a:lnTo>
                  <a:lnTo>
                    <a:pt x="47129" y="8140"/>
                  </a:lnTo>
                  <a:lnTo>
                    <a:pt x="50558" y="7137"/>
                  </a:lnTo>
                  <a:lnTo>
                    <a:pt x="51638" y="12382"/>
                  </a:lnTo>
                  <a:lnTo>
                    <a:pt x="47320" y="10325"/>
                  </a:lnTo>
                  <a:lnTo>
                    <a:pt x="45516" y="11353"/>
                  </a:lnTo>
                  <a:lnTo>
                    <a:pt x="41300" y="14554"/>
                  </a:lnTo>
                  <a:lnTo>
                    <a:pt x="36068" y="13347"/>
                  </a:lnTo>
                  <a:lnTo>
                    <a:pt x="31254" y="14008"/>
                  </a:lnTo>
                  <a:lnTo>
                    <a:pt x="29032" y="16484"/>
                  </a:lnTo>
                  <a:lnTo>
                    <a:pt x="25679" y="16078"/>
                  </a:lnTo>
                  <a:lnTo>
                    <a:pt x="22733" y="16725"/>
                  </a:lnTo>
                  <a:lnTo>
                    <a:pt x="20701" y="18669"/>
                  </a:lnTo>
                  <a:lnTo>
                    <a:pt x="17157" y="18872"/>
                  </a:lnTo>
                  <a:lnTo>
                    <a:pt x="15760" y="21564"/>
                  </a:lnTo>
                  <a:lnTo>
                    <a:pt x="23139" y="33604"/>
                  </a:lnTo>
                  <a:lnTo>
                    <a:pt x="31735" y="33619"/>
                  </a:lnTo>
                  <a:lnTo>
                    <a:pt x="39971" y="31819"/>
                  </a:lnTo>
                  <a:lnTo>
                    <a:pt x="48119" y="29582"/>
                  </a:lnTo>
                  <a:lnTo>
                    <a:pt x="56451" y="28282"/>
                  </a:lnTo>
                  <a:lnTo>
                    <a:pt x="58262" y="21488"/>
                  </a:lnTo>
                  <a:lnTo>
                    <a:pt x="58307" y="14598"/>
                  </a:lnTo>
                  <a:lnTo>
                    <a:pt x="57478" y="7480"/>
                  </a:lnTo>
                  <a:lnTo>
                    <a:pt x="56667" y="0"/>
                  </a:lnTo>
                  <a:close/>
                </a:path>
              </a:pathLst>
            </a:custGeom>
            <a:solidFill>
              <a:srgbClr val="FFF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5546115" y="8153082"/>
              <a:ext cx="58419" cy="33655"/>
            </a:xfrm>
            <a:custGeom>
              <a:avLst/>
              <a:gdLst/>
              <a:ahLst/>
              <a:cxnLst/>
              <a:rect l="l" t="t" r="r" b="b"/>
              <a:pathLst>
                <a:path w="58420" h="33654">
                  <a:moveTo>
                    <a:pt x="56451" y="28282"/>
                  </a:moveTo>
                  <a:lnTo>
                    <a:pt x="48119" y="29582"/>
                  </a:lnTo>
                  <a:lnTo>
                    <a:pt x="39971" y="31819"/>
                  </a:lnTo>
                  <a:lnTo>
                    <a:pt x="31735" y="33619"/>
                  </a:lnTo>
                  <a:lnTo>
                    <a:pt x="23139" y="33604"/>
                  </a:lnTo>
                  <a:lnTo>
                    <a:pt x="20675" y="29591"/>
                  </a:lnTo>
                  <a:lnTo>
                    <a:pt x="18224" y="25577"/>
                  </a:lnTo>
                  <a:lnTo>
                    <a:pt x="15760" y="21564"/>
                  </a:lnTo>
                  <a:lnTo>
                    <a:pt x="17157" y="18872"/>
                  </a:lnTo>
                  <a:lnTo>
                    <a:pt x="20701" y="18669"/>
                  </a:lnTo>
                  <a:lnTo>
                    <a:pt x="22733" y="16725"/>
                  </a:lnTo>
                  <a:lnTo>
                    <a:pt x="25679" y="16078"/>
                  </a:lnTo>
                  <a:lnTo>
                    <a:pt x="29032" y="16484"/>
                  </a:lnTo>
                  <a:lnTo>
                    <a:pt x="31254" y="14008"/>
                  </a:lnTo>
                  <a:lnTo>
                    <a:pt x="36068" y="13347"/>
                  </a:lnTo>
                  <a:lnTo>
                    <a:pt x="41300" y="14554"/>
                  </a:lnTo>
                  <a:lnTo>
                    <a:pt x="45516" y="11353"/>
                  </a:lnTo>
                  <a:lnTo>
                    <a:pt x="47320" y="10325"/>
                  </a:lnTo>
                  <a:lnTo>
                    <a:pt x="51638" y="12382"/>
                  </a:lnTo>
                  <a:lnTo>
                    <a:pt x="50914" y="8813"/>
                  </a:lnTo>
                  <a:lnTo>
                    <a:pt x="50558" y="7137"/>
                  </a:lnTo>
                  <a:lnTo>
                    <a:pt x="47129" y="8140"/>
                  </a:lnTo>
                  <a:lnTo>
                    <a:pt x="45237" y="9245"/>
                  </a:lnTo>
                  <a:lnTo>
                    <a:pt x="44881" y="9461"/>
                  </a:lnTo>
                  <a:lnTo>
                    <a:pt x="44615" y="9791"/>
                  </a:lnTo>
                  <a:lnTo>
                    <a:pt x="44297" y="10071"/>
                  </a:lnTo>
                  <a:lnTo>
                    <a:pt x="39484" y="10731"/>
                  </a:lnTo>
                  <a:lnTo>
                    <a:pt x="34226" y="9486"/>
                  </a:lnTo>
                  <a:lnTo>
                    <a:pt x="30010" y="12700"/>
                  </a:lnTo>
                  <a:lnTo>
                    <a:pt x="27000" y="13182"/>
                  </a:lnTo>
                  <a:lnTo>
                    <a:pt x="23710" y="12890"/>
                  </a:lnTo>
                  <a:lnTo>
                    <a:pt x="21412" y="15278"/>
                  </a:lnTo>
                  <a:lnTo>
                    <a:pt x="17754" y="15938"/>
                  </a:lnTo>
                  <a:lnTo>
                    <a:pt x="13487" y="14643"/>
                  </a:lnTo>
                  <a:lnTo>
                    <a:pt x="10629" y="17945"/>
                  </a:lnTo>
                  <a:lnTo>
                    <a:pt x="7061" y="17932"/>
                  </a:lnTo>
                  <a:lnTo>
                    <a:pt x="2971" y="19710"/>
                  </a:lnTo>
                  <a:lnTo>
                    <a:pt x="0" y="14630"/>
                  </a:lnTo>
                  <a:lnTo>
                    <a:pt x="6679" y="12187"/>
                  </a:lnTo>
                  <a:lnTo>
                    <a:pt x="13542" y="10366"/>
                  </a:lnTo>
                  <a:lnTo>
                    <a:pt x="20461" y="8797"/>
                  </a:lnTo>
                  <a:lnTo>
                    <a:pt x="27305" y="7112"/>
                  </a:lnTo>
                  <a:lnTo>
                    <a:pt x="34361" y="5266"/>
                  </a:lnTo>
                  <a:lnTo>
                    <a:pt x="41557" y="3532"/>
                  </a:lnTo>
                  <a:lnTo>
                    <a:pt x="48968" y="1809"/>
                  </a:lnTo>
                  <a:lnTo>
                    <a:pt x="56667" y="0"/>
                  </a:lnTo>
                  <a:lnTo>
                    <a:pt x="57478" y="7480"/>
                  </a:lnTo>
                  <a:lnTo>
                    <a:pt x="58307" y="14598"/>
                  </a:lnTo>
                  <a:lnTo>
                    <a:pt x="58262" y="21488"/>
                  </a:lnTo>
                  <a:lnTo>
                    <a:pt x="56451" y="28282"/>
                  </a:lnTo>
                  <a:close/>
                </a:path>
              </a:pathLst>
            </a:custGeom>
            <a:ln w="12700">
              <a:solidFill>
                <a:srgbClr val="8082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5457888" y="8449551"/>
              <a:ext cx="51435" cy="22225"/>
            </a:xfrm>
            <a:custGeom>
              <a:avLst/>
              <a:gdLst/>
              <a:ahLst/>
              <a:cxnLst/>
              <a:rect l="l" t="t" r="r" b="b"/>
              <a:pathLst>
                <a:path w="51435" h="22225">
                  <a:moveTo>
                    <a:pt x="44577" y="0"/>
                  </a:moveTo>
                  <a:lnTo>
                    <a:pt x="39878" y="1866"/>
                  </a:lnTo>
                  <a:lnTo>
                    <a:pt x="34925" y="2794"/>
                  </a:lnTo>
                  <a:lnTo>
                    <a:pt x="26237" y="4779"/>
                  </a:lnTo>
                  <a:lnTo>
                    <a:pt x="17648" y="7070"/>
                  </a:lnTo>
                  <a:lnTo>
                    <a:pt x="8966" y="9051"/>
                  </a:lnTo>
                  <a:lnTo>
                    <a:pt x="0" y="10109"/>
                  </a:lnTo>
                  <a:lnTo>
                    <a:pt x="1358" y="16471"/>
                  </a:lnTo>
                  <a:lnTo>
                    <a:pt x="4229" y="21653"/>
                  </a:lnTo>
                  <a:lnTo>
                    <a:pt x="13614" y="21755"/>
                  </a:lnTo>
                  <a:lnTo>
                    <a:pt x="22362" y="18677"/>
                  </a:lnTo>
                  <a:lnTo>
                    <a:pt x="31334" y="16155"/>
                  </a:lnTo>
                  <a:lnTo>
                    <a:pt x="40453" y="13998"/>
                  </a:lnTo>
                  <a:lnTo>
                    <a:pt x="49644" y="12014"/>
                  </a:lnTo>
                  <a:lnTo>
                    <a:pt x="50863" y="8305"/>
                  </a:lnTo>
                  <a:lnTo>
                    <a:pt x="50546" y="4584"/>
                  </a:lnTo>
                  <a:lnTo>
                    <a:pt x="49860" y="863"/>
                  </a:lnTo>
                  <a:lnTo>
                    <a:pt x="44577" y="0"/>
                  </a:lnTo>
                  <a:close/>
                </a:path>
              </a:pathLst>
            </a:custGeom>
            <a:solidFill>
              <a:srgbClr val="FFF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5457888" y="8449551"/>
              <a:ext cx="51435" cy="22225"/>
            </a:xfrm>
            <a:custGeom>
              <a:avLst/>
              <a:gdLst/>
              <a:ahLst/>
              <a:cxnLst/>
              <a:rect l="l" t="t" r="r" b="b"/>
              <a:pathLst>
                <a:path w="51435" h="22225">
                  <a:moveTo>
                    <a:pt x="0" y="10109"/>
                  </a:moveTo>
                  <a:lnTo>
                    <a:pt x="8966" y="9051"/>
                  </a:lnTo>
                  <a:lnTo>
                    <a:pt x="17648" y="7070"/>
                  </a:lnTo>
                  <a:lnTo>
                    <a:pt x="26237" y="4779"/>
                  </a:lnTo>
                  <a:lnTo>
                    <a:pt x="34925" y="2794"/>
                  </a:lnTo>
                  <a:lnTo>
                    <a:pt x="39878" y="1866"/>
                  </a:lnTo>
                  <a:lnTo>
                    <a:pt x="44577" y="0"/>
                  </a:lnTo>
                  <a:lnTo>
                    <a:pt x="49860" y="863"/>
                  </a:lnTo>
                  <a:lnTo>
                    <a:pt x="50546" y="4584"/>
                  </a:lnTo>
                  <a:lnTo>
                    <a:pt x="50863" y="8305"/>
                  </a:lnTo>
                  <a:lnTo>
                    <a:pt x="49644" y="12014"/>
                  </a:lnTo>
                  <a:lnTo>
                    <a:pt x="40453" y="13998"/>
                  </a:lnTo>
                  <a:lnTo>
                    <a:pt x="31334" y="16155"/>
                  </a:lnTo>
                  <a:lnTo>
                    <a:pt x="22362" y="18677"/>
                  </a:lnTo>
                  <a:lnTo>
                    <a:pt x="13614" y="21755"/>
                  </a:lnTo>
                  <a:lnTo>
                    <a:pt x="4229" y="21653"/>
                  </a:lnTo>
                  <a:lnTo>
                    <a:pt x="1358" y="16471"/>
                  </a:lnTo>
                  <a:lnTo>
                    <a:pt x="0" y="10109"/>
                  </a:lnTo>
                  <a:close/>
                </a:path>
              </a:pathLst>
            </a:custGeom>
            <a:ln w="12700">
              <a:solidFill>
                <a:srgbClr val="8082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5479021" y="8467839"/>
              <a:ext cx="29845" cy="14604"/>
            </a:xfrm>
            <a:custGeom>
              <a:avLst/>
              <a:gdLst/>
              <a:ahLst/>
              <a:cxnLst/>
              <a:rect l="l" t="t" r="r" b="b"/>
              <a:pathLst>
                <a:path w="29845" h="14604">
                  <a:moveTo>
                    <a:pt x="28600" y="0"/>
                  </a:moveTo>
                  <a:lnTo>
                    <a:pt x="21309" y="1616"/>
                  </a:lnTo>
                  <a:lnTo>
                    <a:pt x="14071" y="3371"/>
                  </a:lnTo>
                  <a:lnTo>
                    <a:pt x="6947" y="5422"/>
                  </a:lnTo>
                  <a:lnTo>
                    <a:pt x="0" y="7924"/>
                  </a:lnTo>
                  <a:lnTo>
                    <a:pt x="5080" y="11493"/>
                  </a:lnTo>
                  <a:lnTo>
                    <a:pt x="11506" y="12179"/>
                  </a:lnTo>
                  <a:lnTo>
                    <a:pt x="23710" y="14173"/>
                  </a:lnTo>
                  <a:lnTo>
                    <a:pt x="27190" y="11658"/>
                  </a:lnTo>
                  <a:lnTo>
                    <a:pt x="29387" y="4279"/>
                  </a:lnTo>
                  <a:lnTo>
                    <a:pt x="29070" y="2146"/>
                  </a:lnTo>
                  <a:lnTo>
                    <a:pt x="28600" y="0"/>
                  </a:lnTo>
                  <a:close/>
                </a:path>
              </a:pathLst>
            </a:custGeom>
            <a:solidFill>
              <a:srgbClr val="FFF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5479021" y="8467839"/>
              <a:ext cx="29845" cy="14604"/>
            </a:xfrm>
            <a:custGeom>
              <a:avLst/>
              <a:gdLst/>
              <a:ahLst/>
              <a:cxnLst/>
              <a:rect l="l" t="t" r="r" b="b"/>
              <a:pathLst>
                <a:path w="29845" h="14604">
                  <a:moveTo>
                    <a:pt x="0" y="7924"/>
                  </a:moveTo>
                  <a:lnTo>
                    <a:pt x="6947" y="5422"/>
                  </a:lnTo>
                  <a:lnTo>
                    <a:pt x="14071" y="3371"/>
                  </a:lnTo>
                  <a:lnTo>
                    <a:pt x="21309" y="1616"/>
                  </a:lnTo>
                  <a:lnTo>
                    <a:pt x="28600" y="0"/>
                  </a:lnTo>
                  <a:lnTo>
                    <a:pt x="29070" y="2146"/>
                  </a:lnTo>
                  <a:lnTo>
                    <a:pt x="29387" y="4279"/>
                  </a:lnTo>
                  <a:lnTo>
                    <a:pt x="28740" y="6464"/>
                  </a:lnTo>
                  <a:lnTo>
                    <a:pt x="27190" y="11658"/>
                  </a:lnTo>
                  <a:lnTo>
                    <a:pt x="23710" y="14173"/>
                  </a:lnTo>
                  <a:lnTo>
                    <a:pt x="17602" y="13182"/>
                  </a:lnTo>
                  <a:lnTo>
                    <a:pt x="11506" y="12179"/>
                  </a:lnTo>
                  <a:lnTo>
                    <a:pt x="5080" y="11493"/>
                  </a:lnTo>
                  <a:lnTo>
                    <a:pt x="0" y="7924"/>
                  </a:lnTo>
                  <a:close/>
                </a:path>
              </a:pathLst>
            </a:custGeom>
            <a:ln w="12700">
              <a:solidFill>
                <a:srgbClr val="8082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5408218" y="9158490"/>
              <a:ext cx="9525" cy="7620"/>
            </a:xfrm>
            <a:custGeom>
              <a:avLst/>
              <a:gdLst/>
              <a:ahLst/>
              <a:cxnLst/>
              <a:rect l="l" t="t" r="r" b="b"/>
              <a:pathLst>
                <a:path w="9525" h="7620">
                  <a:moveTo>
                    <a:pt x="7480" y="0"/>
                  </a:moveTo>
                  <a:lnTo>
                    <a:pt x="5194" y="977"/>
                  </a:lnTo>
                  <a:lnTo>
                    <a:pt x="2921" y="1879"/>
                  </a:lnTo>
                  <a:lnTo>
                    <a:pt x="3187" y="4876"/>
                  </a:lnTo>
                  <a:lnTo>
                    <a:pt x="355" y="4978"/>
                  </a:lnTo>
                  <a:lnTo>
                    <a:pt x="0" y="7391"/>
                  </a:lnTo>
                  <a:lnTo>
                    <a:pt x="3594" y="7594"/>
                  </a:lnTo>
                  <a:lnTo>
                    <a:pt x="6946" y="6870"/>
                  </a:lnTo>
                  <a:lnTo>
                    <a:pt x="9423" y="2921"/>
                  </a:lnTo>
                  <a:lnTo>
                    <a:pt x="7480" y="0"/>
                  </a:lnTo>
                  <a:close/>
                </a:path>
              </a:pathLst>
            </a:custGeom>
            <a:solidFill>
              <a:srgbClr val="FFF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5408218" y="9158490"/>
              <a:ext cx="9525" cy="7620"/>
            </a:xfrm>
            <a:custGeom>
              <a:avLst/>
              <a:gdLst/>
              <a:ahLst/>
              <a:cxnLst/>
              <a:rect l="l" t="t" r="r" b="b"/>
              <a:pathLst>
                <a:path w="9525" h="7620">
                  <a:moveTo>
                    <a:pt x="0" y="7391"/>
                  </a:moveTo>
                  <a:lnTo>
                    <a:pt x="355" y="4978"/>
                  </a:lnTo>
                  <a:lnTo>
                    <a:pt x="3187" y="4876"/>
                  </a:lnTo>
                  <a:lnTo>
                    <a:pt x="2921" y="1879"/>
                  </a:lnTo>
                  <a:lnTo>
                    <a:pt x="5194" y="977"/>
                  </a:lnTo>
                  <a:lnTo>
                    <a:pt x="7480" y="0"/>
                  </a:lnTo>
                  <a:lnTo>
                    <a:pt x="9423" y="2921"/>
                  </a:lnTo>
                  <a:lnTo>
                    <a:pt x="6946" y="6870"/>
                  </a:lnTo>
                  <a:lnTo>
                    <a:pt x="3594" y="7594"/>
                  </a:lnTo>
                  <a:lnTo>
                    <a:pt x="0" y="7391"/>
                  </a:lnTo>
                  <a:close/>
                </a:path>
              </a:pathLst>
            </a:custGeom>
            <a:ln w="12700">
              <a:solidFill>
                <a:srgbClr val="8082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5254675" y="9207665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1219" y="0"/>
                  </a:moveTo>
                  <a:lnTo>
                    <a:pt x="0" y="7797"/>
                  </a:lnTo>
                  <a:lnTo>
                    <a:pt x="584" y="11417"/>
                  </a:lnTo>
                  <a:lnTo>
                    <a:pt x="1320" y="13550"/>
                  </a:lnTo>
                  <a:lnTo>
                    <a:pt x="2362" y="12992"/>
                  </a:lnTo>
                  <a:lnTo>
                    <a:pt x="4686" y="2603"/>
                  </a:lnTo>
                  <a:lnTo>
                    <a:pt x="2984" y="1917"/>
                  </a:lnTo>
                  <a:lnTo>
                    <a:pt x="1219" y="0"/>
                  </a:lnTo>
                  <a:close/>
                </a:path>
              </a:pathLst>
            </a:custGeom>
            <a:solidFill>
              <a:srgbClr val="FFF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5254675" y="9207665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7797"/>
                  </a:moveTo>
                  <a:lnTo>
                    <a:pt x="1219" y="0"/>
                  </a:lnTo>
                  <a:lnTo>
                    <a:pt x="2984" y="1917"/>
                  </a:lnTo>
                  <a:lnTo>
                    <a:pt x="4686" y="2603"/>
                  </a:lnTo>
                  <a:lnTo>
                    <a:pt x="3911" y="6070"/>
                  </a:lnTo>
                  <a:lnTo>
                    <a:pt x="3136" y="9537"/>
                  </a:lnTo>
                  <a:lnTo>
                    <a:pt x="2362" y="12992"/>
                  </a:lnTo>
                  <a:lnTo>
                    <a:pt x="1320" y="13550"/>
                  </a:lnTo>
                  <a:lnTo>
                    <a:pt x="584" y="11417"/>
                  </a:lnTo>
                  <a:lnTo>
                    <a:pt x="0" y="7797"/>
                  </a:lnTo>
                  <a:close/>
                </a:path>
              </a:pathLst>
            </a:custGeom>
            <a:ln w="12700">
              <a:solidFill>
                <a:srgbClr val="8082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5555640" y="8161870"/>
              <a:ext cx="26670" cy="13335"/>
            </a:xfrm>
            <a:custGeom>
              <a:avLst/>
              <a:gdLst/>
              <a:ahLst/>
              <a:cxnLst/>
              <a:rect l="l" t="t" r="r" b="b"/>
              <a:pathLst>
                <a:path w="26670" h="13334">
                  <a:moveTo>
                    <a:pt x="23380" y="0"/>
                  </a:moveTo>
                  <a:lnTo>
                    <a:pt x="17248" y="497"/>
                  </a:lnTo>
                  <a:lnTo>
                    <a:pt x="11033" y="738"/>
                  </a:lnTo>
                  <a:lnTo>
                    <a:pt x="5146" y="2019"/>
                  </a:lnTo>
                  <a:lnTo>
                    <a:pt x="0" y="5638"/>
                  </a:lnTo>
                  <a:lnTo>
                    <a:pt x="2679" y="9321"/>
                  </a:lnTo>
                  <a:lnTo>
                    <a:pt x="5981" y="12319"/>
                  </a:lnTo>
                  <a:lnTo>
                    <a:pt x="11125" y="13284"/>
                  </a:lnTo>
                  <a:lnTo>
                    <a:pt x="14160" y="7620"/>
                  </a:lnTo>
                  <a:lnTo>
                    <a:pt x="21831" y="7175"/>
                  </a:lnTo>
                  <a:lnTo>
                    <a:pt x="26250" y="3073"/>
                  </a:lnTo>
                  <a:lnTo>
                    <a:pt x="25323" y="2032"/>
                  </a:lnTo>
                  <a:lnTo>
                    <a:pt x="24371" y="1003"/>
                  </a:lnTo>
                  <a:lnTo>
                    <a:pt x="23380" y="0"/>
                  </a:lnTo>
                  <a:close/>
                </a:path>
              </a:pathLst>
            </a:custGeom>
            <a:solidFill>
              <a:srgbClr val="FFF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5555640" y="8161870"/>
              <a:ext cx="26670" cy="13335"/>
            </a:xfrm>
            <a:custGeom>
              <a:avLst/>
              <a:gdLst/>
              <a:ahLst/>
              <a:cxnLst/>
              <a:rect l="l" t="t" r="r" b="b"/>
              <a:pathLst>
                <a:path w="26670" h="13334">
                  <a:moveTo>
                    <a:pt x="26250" y="3073"/>
                  </a:moveTo>
                  <a:lnTo>
                    <a:pt x="21831" y="7175"/>
                  </a:lnTo>
                  <a:lnTo>
                    <a:pt x="14160" y="7620"/>
                  </a:lnTo>
                  <a:lnTo>
                    <a:pt x="11125" y="13284"/>
                  </a:lnTo>
                  <a:lnTo>
                    <a:pt x="5981" y="12319"/>
                  </a:lnTo>
                  <a:lnTo>
                    <a:pt x="2679" y="9321"/>
                  </a:lnTo>
                  <a:lnTo>
                    <a:pt x="0" y="5638"/>
                  </a:lnTo>
                  <a:lnTo>
                    <a:pt x="5146" y="2019"/>
                  </a:lnTo>
                  <a:lnTo>
                    <a:pt x="11033" y="738"/>
                  </a:lnTo>
                  <a:lnTo>
                    <a:pt x="17248" y="497"/>
                  </a:lnTo>
                  <a:lnTo>
                    <a:pt x="23380" y="0"/>
                  </a:lnTo>
                  <a:lnTo>
                    <a:pt x="24371" y="1003"/>
                  </a:lnTo>
                  <a:lnTo>
                    <a:pt x="25323" y="2032"/>
                  </a:lnTo>
                  <a:lnTo>
                    <a:pt x="26250" y="3073"/>
                  </a:lnTo>
                  <a:close/>
                </a:path>
              </a:pathLst>
            </a:custGeom>
            <a:ln w="12700">
              <a:solidFill>
                <a:srgbClr val="8082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5366550" y="9161678"/>
              <a:ext cx="20320" cy="18415"/>
            </a:xfrm>
            <a:custGeom>
              <a:avLst/>
              <a:gdLst/>
              <a:ahLst/>
              <a:cxnLst/>
              <a:rect l="l" t="t" r="r" b="b"/>
              <a:pathLst>
                <a:path w="20320" h="18415">
                  <a:moveTo>
                    <a:pt x="19824" y="0"/>
                  </a:moveTo>
                  <a:lnTo>
                    <a:pt x="14401" y="648"/>
                  </a:lnTo>
                  <a:lnTo>
                    <a:pt x="9264" y="3679"/>
                  </a:lnTo>
                  <a:lnTo>
                    <a:pt x="4451" y="9411"/>
                  </a:lnTo>
                  <a:lnTo>
                    <a:pt x="0" y="18161"/>
                  </a:lnTo>
                  <a:lnTo>
                    <a:pt x="5456" y="17793"/>
                  </a:lnTo>
                  <a:lnTo>
                    <a:pt x="10612" y="14905"/>
                  </a:lnTo>
                  <a:lnTo>
                    <a:pt x="15417" y="9104"/>
                  </a:lnTo>
                  <a:lnTo>
                    <a:pt x="19824" y="0"/>
                  </a:lnTo>
                  <a:close/>
                </a:path>
              </a:pathLst>
            </a:custGeom>
            <a:solidFill>
              <a:srgbClr val="FFF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5366550" y="9161678"/>
              <a:ext cx="20320" cy="18415"/>
            </a:xfrm>
            <a:custGeom>
              <a:avLst/>
              <a:gdLst/>
              <a:ahLst/>
              <a:cxnLst/>
              <a:rect l="l" t="t" r="r" b="b"/>
              <a:pathLst>
                <a:path w="20320" h="18415">
                  <a:moveTo>
                    <a:pt x="0" y="18161"/>
                  </a:moveTo>
                  <a:lnTo>
                    <a:pt x="4451" y="9411"/>
                  </a:lnTo>
                  <a:lnTo>
                    <a:pt x="9264" y="3679"/>
                  </a:lnTo>
                  <a:lnTo>
                    <a:pt x="14401" y="648"/>
                  </a:lnTo>
                  <a:lnTo>
                    <a:pt x="19824" y="0"/>
                  </a:lnTo>
                  <a:lnTo>
                    <a:pt x="15417" y="9104"/>
                  </a:lnTo>
                  <a:lnTo>
                    <a:pt x="10612" y="14905"/>
                  </a:lnTo>
                  <a:lnTo>
                    <a:pt x="5456" y="17793"/>
                  </a:lnTo>
                  <a:lnTo>
                    <a:pt x="0" y="18161"/>
                  </a:lnTo>
                  <a:close/>
                </a:path>
              </a:pathLst>
            </a:custGeom>
            <a:ln w="12700">
              <a:solidFill>
                <a:srgbClr val="8082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5296598" y="9191129"/>
              <a:ext cx="10795" cy="14604"/>
            </a:xfrm>
            <a:custGeom>
              <a:avLst/>
              <a:gdLst/>
              <a:ahLst/>
              <a:cxnLst/>
              <a:rect l="l" t="t" r="r" b="b"/>
              <a:pathLst>
                <a:path w="10795" h="14604">
                  <a:moveTo>
                    <a:pt x="6515" y="0"/>
                  </a:moveTo>
                  <a:lnTo>
                    <a:pt x="2857" y="2603"/>
                  </a:lnTo>
                  <a:lnTo>
                    <a:pt x="0" y="12293"/>
                  </a:lnTo>
                  <a:lnTo>
                    <a:pt x="4165" y="14224"/>
                  </a:lnTo>
                  <a:lnTo>
                    <a:pt x="7835" y="11874"/>
                  </a:lnTo>
                  <a:lnTo>
                    <a:pt x="10655" y="1778"/>
                  </a:lnTo>
                  <a:lnTo>
                    <a:pt x="6515" y="0"/>
                  </a:lnTo>
                  <a:close/>
                </a:path>
              </a:pathLst>
            </a:custGeom>
            <a:solidFill>
              <a:srgbClr val="FFF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5296598" y="9191129"/>
              <a:ext cx="10795" cy="14604"/>
            </a:xfrm>
            <a:custGeom>
              <a:avLst/>
              <a:gdLst/>
              <a:ahLst/>
              <a:cxnLst/>
              <a:rect l="l" t="t" r="r" b="b"/>
              <a:pathLst>
                <a:path w="10795" h="14604">
                  <a:moveTo>
                    <a:pt x="0" y="12293"/>
                  </a:moveTo>
                  <a:lnTo>
                    <a:pt x="2857" y="2603"/>
                  </a:lnTo>
                  <a:lnTo>
                    <a:pt x="6515" y="0"/>
                  </a:lnTo>
                  <a:lnTo>
                    <a:pt x="10655" y="1778"/>
                  </a:lnTo>
                  <a:lnTo>
                    <a:pt x="7835" y="11874"/>
                  </a:lnTo>
                  <a:lnTo>
                    <a:pt x="4165" y="14224"/>
                  </a:lnTo>
                  <a:lnTo>
                    <a:pt x="0" y="12293"/>
                  </a:lnTo>
                  <a:close/>
                </a:path>
              </a:pathLst>
            </a:custGeom>
            <a:ln w="12700">
              <a:solidFill>
                <a:srgbClr val="8082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5277650" y="9201720"/>
              <a:ext cx="24130" cy="9525"/>
            </a:xfrm>
            <a:custGeom>
              <a:avLst/>
              <a:gdLst/>
              <a:ahLst/>
              <a:cxnLst/>
              <a:rect l="l" t="t" r="r" b="b"/>
              <a:pathLst>
                <a:path w="24129" h="9525">
                  <a:moveTo>
                    <a:pt x="11063" y="0"/>
                  </a:moveTo>
                  <a:lnTo>
                    <a:pt x="5130" y="2129"/>
                  </a:lnTo>
                  <a:lnTo>
                    <a:pt x="0" y="8167"/>
                  </a:lnTo>
                  <a:lnTo>
                    <a:pt x="6538" y="8991"/>
                  </a:lnTo>
                  <a:lnTo>
                    <a:pt x="12939" y="9144"/>
                  </a:lnTo>
                  <a:lnTo>
                    <a:pt x="18872" y="7008"/>
                  </a:lnTo>
                  <a:lnTo>
                    <a:pt x="24003" y="966"/>
                  </a:lnTo>
                  <a:lnTo>
                    <a:pt x="17464" y="154"/>
                  </a:lnTo>
                  <a:lnTo>
                    <a:pt x="11063" y="0"/>
                  </a:lnTo>
                  <a:close/>
                </a:path>
              </a:pathLst>
            </a:custGeom>
            <a:solidFill>
              <a:srgbClr val="FFF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5277650" y="9201720"/>
              <a:ext cx="24130" cy="9525"/>
            </a:xfrm>
            <a:custGeom>
              <a:avLst/>
              <a:gdLst/>
              <a:ahLst/>
              <a:cxnLst/>
              <a:rect l="l" t="t" r="r" b="b"/>
              <a:pathLst>
                <a:path w="24129" h="9525">
                  <a:moveTo>
                    <a:pt x="0" y="8167"/>
                  </a:moveTo>
                  <a:lnTo>
                    <a:pt x="5130" y="2129"/>
                  </a:lnTo>
                  <a:lnTo>
                    <a:pt x="11063" y="0"/>
                  </a:lnTo>
                  <a:lnTo>
                    <a:pt x="17464" y="154"/>
                  </a:lnTo>
                  <a:lnTo>
                    <a:pt x="24003" y="966"/>
                  </a:lnTo>
                  <a:lnTo>
                    <a:pt x="18872" y="7008"/>
                  </a:lnTo>
                  <a:lnTo>
                    <a:pt x="12939" y="9144"/>
                  </a:lnTo>
                  <a:lnTo>
                    <a:pt x="6538" y="8991"/>
                  </a:lnTo>
                  <a:lnTo>
                    <a:pt x="0" y="8167"/>
                  </a:lnTo>
                  <a:close/>
                </a:path>
              </a:pathLst>
            </a:custGeom>
            <a:ln w="12700">
              <a:solidFill>
                <a:srgbClr val="8082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5356415" y="9173705"/>
              <a:ext cx="17145" cy="12700"/>
            </a:xfrm>
            <a:custGeom>
              <a:avLst/>
              <a:gdLst/>
              <a:ahLst/>
              <a:cxnLst/>
              <a:rect l="l" t="t" r="r" b="b"/>
              <a:pathLst>
                <a:path w="17145" h="12700">
                  <a:moveTo>
                    <a:pt x="3810" y="0"/>
                  </a:moveTo>
                  <a:lnTo>
                    <a:pt x="0" y="9029"/>
                  </a:lnTo>
                  <a:lnTo>
                    <a:pt x="6438" y="9906"/>
                  </a:lnTo>
                  <a:lnTo>
                    <a:pt x="13296" y="12357"/>
                  </a:lnTo>
                  <a:lnTo>
                    <a:pt x="16789" y="2108"/>
                  </a:lnTo>
                  <a:lnTo>
                    <a:pt x="10350" y="1244"/>
                  </a:lnTo>
                  <a:lnTo>
                    <a:pt x="3810" y="0"/>
                  </a:lnTo>
                  <a:close/>
                </a:path>
              </a:pathLst>
            </a:custGeom>
            <a:solidFill>
              <a:srgbClr val="FFF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5356415" y="9173705"/>
              <a:ext cx="17145" cy="12700"/>
            </a:xfrm>
            <a:custGeom>
              <a:avLst/>
              <a:gdLst/>
              <a:ahLst/>
              <a:cxnLst/>
              <a:rect l="l" t="t" r="r" b="b"/>
              <a:pathLst>
                <a:path w="17145" h="12700">
                  <a:moveTo>
                    <a:pt x="0" y="9029"/>
                  </a:moveTo>
                  <a:lnTo>
                    <a:pt x="3810" y="0"/>
                  </a:lnTo>
                  <a:lnTo>
                    <a:pt x="10350" y="1244"/>
                  </a:lnTo>
                  <a:lnTo>
                    <a:pt x="16789" y="2108"/>
                  </a:lnTo>
                  <a:lnTo>
                    <a:pt x="13296" y="12357"/>
                  </a:lnTo>
                  <a:lnTo>
                    <a:pt x="6438" y="9906"/>
                  </a:lnTo>
                  <a:lnTo>
                    <a:pt x="0" y="9029"/>
                  </a:lnTo>
                  <a:close/>
                </a:path>
              </a:pathLst>
            </a:custGeom>
            <a:ln w="12700">
              <a:solidFill>
                <a:srgbClr val="8082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5397601" y="9159468"/>
              <a:ext cx="17145" cy="12700"/>
            </a:xfrm>
            <a:custGeom>
              <a:avLst/>
              <a:gdLst/>
              <a:ahLst/>
              <a:cxnLst/>
              <a:rect l="l" t="t" r="r" b="b"/>
              <a:pathLst>
                <a:path w="17145" h="12700">
                  <a:moveTo>
                    <a:pt x="3644" y="0"/>
                  </a:moveTo>
                  <a:lnTo>
                    <a:pt x="0" y="9702"/>
                  </a:lnTo>
                  <a:lnTo>
                    <a:pt x="6451" y="10566"/>
                  </a:lnTo>
                  <a:lnTo>
                    <a:pt x="13195" y="12560"/>
                  </a:lnTo>
                  <a:lnTo>
                    <a:pt x="16814" y="2768"/>
                  </a:lnTo>
                  <a:lnTo>
                    <a:pt x="10350" y="1841"/>
                  </a:lnTo>
                  <a:lnTo>
                    <a:pt x="3644" y="0"/>
                  </a:lnTo>
                  <a:close/>
                </a:path>
              </a:pathLst>
            </a:custGeom>
            <a:solidFill>
              <a:srgbClr val="FFF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5397601" y="9159468"/>
              <a:ext cx="17145" cy="12700"/>
            </a:xfrm>
            <a:custGeom>
              <a:avLst/>
              <a:gdLst/>
              <a:ahLst/>
              <a:cxnLst/>
              <a:rect l="l" t="t" r="r" b="b"/>
              <a:pathLst>
                <a:path w="17145" h="12700">
                  <a:moveTo>
                    <a:pt x="0" y="9702"/>
                  </a:moveTo>
                  <a:lnTo>
                    <a:pt x="3644" y="0"/>
                  </a:lnTo>
                  <a:lnTo>
                    <a:pt x="10350" y="1841"/>
                  </a:lnTo>
                  <a:lnTo>
                    <a:pt x="16814" y="2768"/>
                  </a:lnTo>
                  <a:lnTo>
                    <a:pt x="13195" y="12560"/>
                  </a:lnTo>
                  <a:lnTo>
                    <a:pt x="6451" y="10566"/>
                  </a:lnTo>
                  <a:lnTo>
                    <a:pt x="0" y="9702"/>
                  </a:lnTo>
                  <a:close/>
                </a:path>
              </a:pathLst>
            </a:custGeom>
            <a:ln w="12700">
              <a:solidFill>
                <a:srgbClr val="8082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5318226" y="9186735"/>
              <a:ext cx="17145" cy="12700"/>
            </a:xfrm>
            <a:custGeom>
              <a:avLst/>
              <a:gdLst/>
              <a:ahLst/>
              <a:cxnLst/>
              <a:rect l="l" t="t" r="r" b="b"/>
              <a:pathLst>
                <a:path w="17145" h="12700">
                  <a:moveTo>
                    <a:pt x="3644" y="0"/>
                  </a:moveTo>
                  <a:lnTo>
                    <a:pt x="0" y="9690"/>
                  </a:lnTo>
                  <a:lnTo>
                    <a:pt x="6438" y="10566"/>
                  </a:lnTo>
                  <a:lnTo>
                    <a:pt x="13157" y="12496"/>
                  </a:lnTo>
                  <a:lnTo>
                    <a:pt x="16789" y="2768"/>
                  </a:lnTo>
                  <a:lnTo>
                    <a:pt x="10337" y="1879"/>
                  </a:lnTo>
                  <a:lnTo>
                    <a:pt x="3644" y="0"/>
                  </a:lnTo>
                  <a:close/>
                </a:path>
              </a:pathLst>
            </a:custGeom>
            <a:solidFill>
              <a:srgbClr val="FFF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5318226" y="9186735"/>
              <a:ext cx="17145" cy="12700"/>
            </a:xfrm>
            <a:custGeom>
              <a:avLst/>
              <a:gdLst/>
              <a:ahLst/>
              <a:cxnLst/>
              <a:rect l="l" t="t" r="r" b="b"/>
              <a:pathLst>
                <a:path w="17145" h="12700">
                  <a:moveTo>
                    <a:pt x="0" y="9690"/>
                  </a:moveTo>
                  <a:lnTo>
                    <a:pt x="3644" y="0"/>
                  </a:lnTo>
                  <a:lnTo>
                    <a:pt x="10337" y="1879"/>
                  </a:lnTo>
                  <a:lnTo>
                    <a:pt x="16789" y="2768"/>
                  </a:lnTo>
                  <a:lnTo>
                    <a:pt x="13157" y="12496"/>
                  </a:lnTo>
                  <a:lnTo>
                    <a:pt x="6438" y="10566"/>
                  </a:lnTo>
                  <a:lnTo>
                    <a:pt x="0" y="9690"/>
                  </a:lnTo>
                  <a:close/>
                </a:path>
              </a:pathLst>
            </a:custGeom>
            <a:ln w="12700">
              <a:solidFill>
                <a:srgbClr val="8082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5328450" y="9183001"/>
              <a:ext cx="17145" cy="12700"/>
            </a:xfrm>
            <a:custGeom>
              <a:avLst/>
              <a:gdLst/>
              <a:ahLst/>
              <a:cxnLst/>
              <a:rect l="l" t="t" r="r" b="b"/>
              <a:pathLst>
                <a:path w="17145" h="12700">
                  <a:moveTo>
                    <a:pt x="3568" y="0"/>
                  </a:moveTo>
                  <a:lnTo>
                    <a:pt x="0" y="10007"/>
                  </a:lnTo>
                  <a:lnTo>
                    <a:pt x="6489" y="11036"/>
                  </a:lnTo>
                  <a:lnTo>
                    <a:pt x="13106" y="12585"/>
                  </a:lnTo>
                  <a:lnTo>
                    <a:pt x="16802" y="3073"/>
                  </a:lnTo>
                  <a:lnTo>
                    <a:pt x="10363" y="2209"/>
                  </a:lnTo>
                  <a:lnTo>
                    <a:pt x="3568" y="0"/>
                  </a:lnTo>
                  <a:close/>
                </a:path>
              </a:pathLst>
            </a:custGeom>
            <a:solidFill>
              <a:srgbClr val="FFF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5328450" y="9183001"/>
              <a:ext cx="17145" cy="12700"/>
            </a:xfrm>
            <a:custGeom>
              <a:avLst/>
              <a:gdLst/>
              <a:ahLst/>
              <a:cxnLst/>
              <a:rect l="l" t="t" r="r" b="b"/>
              <a:pathLst>
                <a:path w="17145" h="12700">
                  <a:moveTo>
                    <a:pt x="0" y="10007"/>
                  </a:moveTo>
                  <a:lnTo>
                    <a:pt x="3568" y="0"/>
                  </a:lnTo>
                  <a:lnTo>
                    <a:pt x="10363" y="2209"/>
                  </a:lnTo>
                  <a:lnTo>
                    <a:pt x="16802" y="3073"/>
                  </a:lnTo>
                  <a:lnTo>
                    <a:pt x="13106" y="12585"/>
                  </a:lnTo>
                  <a:lnTo>
                    <a:pt x="6489" y="11036"/>
                  </a:lnTo>
                  <a:lnTo>
                    <a:pt x="0" y="10007"/>
                  </a:lnTo>
                  <a:close/>
                </a:path>
              </a:pathLst>
            </a:custGeom>
            <a:ln w="12700">
              <a:solidFill>
                <a:srgbClr val="8082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5338787" y="9179496"/>
              <a:ext cx="17145" cy="12700"/>
            </a:xfrm>
            <a:custGeom>
              <a:avLst/>
              <a:gdLst/>
              <a:ahLst/>
              <a:cxnLst/>
              <a:rect l="l" t="t" r="r" b="b"/>
              <a:pathLst>
                <a:path w="17145" h="12700">
                  <a:moveTo>
                    <a:pt x="3530" y="0"/>
                  </a:moveTo>
                  <a:lnTo>
                    <a:pt x="0" y="10147"/>
                  </a:lnTo>
                  <a:lnTo>
                    <a:pt x="6451" y="11049"/>
                  </a:lnTo>
                  <a:lnTo>
                    <a:pt x="13081" y="12636"/>
                  </a:lnTo>
                  <a:lnTo>
                    <a:pt x="16802" y="3225"/>
                  </a:lnTo>
                  <a:lnTo>
                    <a:pt x="10375" y="2413"/>
                  </a:lnTo>
                  <a:lnTo>
                    <a:pt x="3530" y="0"/>
                  </a:lnTo>
                  <a:close/>
                </a:path>
              </a:pathLst>
            </a:custGeom>
            <a:solidFill>
              <a:srgbClr val="FFF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5338787" y="9179496"/>
              <a:ext cx="17145" cy="12700"/>
            </a:xfrm>
            <a:custGeom>
              <a:avLst/>
              <a:gdLst/>
              <a:ahLst/>
              <a:cxnLst/>
              <a:rect l="l" t="t" r="r" b="b"/>
              <a:pathLst>
                <a:path w="17145" h="12700">
                  <a:moveTo>
                    <a:pt x="0" y="10147"/>
                  </a:moveTo>
                  <a:lnTo>
                    <a:pt x="3530" y="0"/>
                  </a:lnTo>
                  <a:lnTo>
                    <a:pt x="10375" y="2413"/>
                  </a:lnTo>
                  <a:lnTo>
                    <a:pt x="16802" y="3225"/>
                  </a:lnTo>
                  <a:lnTo>
                    <a:pt x="13081" y="12636"/>
                  </a:lnTo>
                  <a:lnTo>
                    <a:pt x="6451" y="11049"/>
                  </a:lnTo>
                  <a:lnTo>
                    <a:pt x="0" y="10147"/>
                  </a:lnTo>
                  <a:close/>
                </a:path>
              </a:pathLst>
            </a:custGeom>
            <a:ln w="12700">
              <a:solidFill>
                <a:srgbClr val="8082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5348706" y="9179445"/>
              <a:ext cx="9525" cy="8255"/>
            </a:xfrm>
            <a:custGeom>
              <a:avLst/>
              <a:gdLst/>
              <a:ahLst/>
              <a:cxnLst/>
              <a:rect l="l" t="t" r="r" b="b"/>
              <a:pathLst>
                <a:path w="9525" h="8254">
                  <a:moveTo>
                    <a:pt x="5308" y="0"/>
                  </a:moveTo>
                  <a:lnTo>
                    <a:pt x="1435" y="152"/>
                  </a:lnTo>
                  <a:lnTo>
                    <a:pt x="0" y="7010"/>
                  </a:lnTo>
                  <a:lnTo>
                    <a:pt x="4165" y="7632"/>
                  </a:lnTo>
                  <a:lnTo>
                    <a:pt x="8064" y="7556"/>
                  </a:lnTo>
                  <a:lnTo>
                    <a:pt x="9461" y="596"/>
                  </a:lnTo>
                  <a:lnTo>
                    <a:pt x="5308" y="0"/>
                  </a:lnTo>
                  <a:close/>
                </a:path>
              </a:pathLst>
            </a:custGeom>
            <a:solidFill>
              <a:srgbClr val="FFF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5348706" y="9179445"/>
              <a:ext cx="9525" cy="8255"/>
            </a:xfrm>
            <a:custGeom>
              <a:avLst/>
              <a:gdLst/>
              <a:ahLst/>
              <a:cxnLst/>
              <a:rect l="l" t="t" r="r" b="b"/>
              <a:pathLst>
                <a:path w="9525" h="8254">
                  <a:moveTo>
                    <a:pt x="0" y="7010"/>
                  </a:moveTo>
                  <a:lnTo>
                    <a:pt x="1435" y="152"/>
                  </a:lnTo>
                  <a:lnTo>
                    <a:pt x="5308" y="0"/>
                  </a:lnTo>
                  <a:lnTo>
                    <a:pt x="9461" y="596"/>
                  </a:lnTo>
                  <a:lnTo>
                    <a:pt x="8064" y="7556"/>
                  </a:lnTo>
                  <a:lnTo>
                    <a:pt x="4165" y="7632"/>
                  </a:lnTo>
                  <a:lnTo>
                    <a:pt x="0" y="7010"/>
                  </a:lnTo>
                  <a:close/>
                </a:path>
              </a:pathLst>
            </a:custGeom>
            <a:ln w="12700">
              <a:solidFill>
                <a:srgbClr val="8082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5289943" y="9199930"/>
              <a:ext cx="9525" cy="7620"/>
            </a:xfrm>
            <a:custGeom>
              <a:avLst/>
              <a:gdLst/>
              <a:ahLst/>
              <a:cxnLst/>
              <a:rect l="l" t="t" r="r" b="b"/>
              <a:pathLst>
                <a:path w="9525" h="7620">
                  <a:moveTo>
                    <a:pt x="5295" y="0"/>
                  </a:moveTo>
                  <a:lnTo>
                    <a:pt x="1397" y="50"/>
                  </a:lnTo>
                  <a:lnTo>
                    <a:pt x="0" y="6997"/>
                  </a:lnTo>
                  <a:lnTo>
                    <a:pt x="4127" y="7531"/>
                  </a:lnTo>
                  <a:lnTo>
                    <a:pt x="8026" y="7467"/>
                  </a:lnTo>
                  <a:lnTo>
                    <a:pt x="9448" y="609"/>
                  </a:lnTo>
                  <a:lnTo>
                    <a:pt x="5295" y="0"/>
                  </a:lnTo>
                  <a:close/>
                </a:path>
              </a:pathLst>
            </a:custGeom>
            <a:solidFill>
              <a:srgbClr val="FFF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5289943" y="9199930"/>
              <a:ext cx="9525" cy="7620"/>
            </a:xfrm>
            <a:custGeom>
              <a:avLst/>
              <a:gdLst/>
              <a:ahLst/>
              <a:cxnLst/>
              <a:rect l="l" t="t" r="r" b="b"/>
              <a:pathLst>
                <a:path w="9525" h="7620">
                  <a:moveTo>
                    <a:pt x="0" y="6997"/>
                  </a:moveTo>
                  <a:lnTo>
                    <a:pt x="1397" y="50"/>
                  </a:lnTo>
                  <a:lnTo>
                    <a:pt x="5295" y="0"/>
                  </a:lnTo>
                  <a:lnTo>
                    <a:pt x="9448" y="609"/>
                  </a:lnTo>
                  <a:lnTo>
                    <a:pt x="8026" y="7467"/>
                  </a:lnTo>
                  <a:lnTo>
                    <a:pt x="4127" y="7531"/>
                  </a:lnTo>
                  <a:lnTo>
                    <a:pt x="0" y="6997"/>
                  </a:lnTo>
                  <a:close/>
                </a:path>
              </a:pathLst>
            </a:custGeom>
            <a:ln w="12700">
              <a:solidFill>
                <a:srgbClr val="8082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5269229" y="9206750"/>
              <a:ext cx="9525" cy="7620"/>
            </a:xfrm>
            <a:custGeom>
              <a:avLst/>
              <a:gdLst/>
              <a:ahLst/>
              <a:cxnLst/>
              <a:rect l="l" t="t" r="r" b="b"/>
              <a:pathLst>
                <a:path w="9525" h="7620">
                  <a:moveTo>
                    <a:pt x="5321" y="0"/>
                  </a:moveTo>
                  <a:lnTo>
                    <a:pt x="1422" y="101"/>
                  </a:lnTo>
                  <a:lnTo>
                    <a:pt x="0" y="6972"/>
                  </a:lnTo>
                  <a:lnTo>
                    <a:pt x="4152" y="7581"/>
                  </a:lnTo>
                  <a:lnTo>
                    <a:pt x="8064" y="7518"/>
                  </a:lnTo>
                  <a:lnTo>
                    <a:pt x="9461" y="571"/>
                  </a:lnTo>
                  <a:lnTo>
                    <a:pt x="5321" y="0"/>
                  </a:lnTo>
                  <a:close/>
                </a:path>
              </a:pathLst>
            </a:custGeom>
            <a:solidFill>
              <a:srgbClr val="FFF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5269229" y="9206750"/>
              <a:ext cx="9525" cy="7620"/>
            </a:xfrm>
            <a:custGeom>
              <a:avLst/>
              <a:gdLst/>
              <a:ahLst/>
              <a:cxnLst/>
              <a:rect l="l" t="t" r="r" b="b"/>
              <a:pathLst>
                <a:path w="9525" h="7620">
                  <a:moveTo>
                    <a:pt x="0" y="6972"/>
                  </a:moveTo>
                  <a:lnTo>
                    <a:pt x="1422" y="101"/>
                  </a:lnTo>
                  <a:lnTo>
                    <a:pt x="5321" y="0"/>
                  </a:lnTo>
                  <a:lnTo>
                    <a:pt x="9461" y="571"/>
                  </a:lnTo>
                  <a:lnTo>
                    <a:pt x="8064" y="7518"/>
                  </a:lnTo>
                  <a:lnTo>
                    <a:pt x="4152" y="7581"/>
                  </a:lnTo>
                  <a:lnTo>
                    <a:pt x="0" y="6972"/>
                  </a:lnTo>
                  <a:close/>
                </a:path>
              </a:pathLst>
            </a:custGeom>
            <a:ln w="12700">
              <a:solidFill>
                <a:srgbClr val="8082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5579719" y="8156587"/>
              <a:ext cx="34290" cy="8255"/>
            </a:xfrm>
            <a:custGeom>
              <a:avLst/>
              <a:gdLst/>
              <a:ahLst/>
              <a:cxnLst/>
              <a:rect l="l" t="t" r="r" b="b"/>
              <a:pathLst>
                <a:path w="34289" h="8254">
                  <a:moveTo>
                    <a:pt x="31546" y="0"/>
                  </a:moveTo>
                  <a:lnTo>
                    <a:pt x="23451" y="489"/>
                  </a:lnTo>
                  <a:lnTo>
                    <a:pt x="15292" y="733"/>
                  </a:lnTo>
                  <a:lnTo>
                    <a:pt x="7374" y="1953"/>
                  </a:lnTo>
                  <a:lnTo>
                    <a:pt x="0" y="5372"/>
                  </a:lnTo>
                  <a:lnTo>
                    <a:pt x="2755" y="8039"/>
                  </a:lnTo>
                  <a:lnTo>
                    <a:pt x="10847" y="7543"/>
                  </a:lnTo>
                  <a:lnTo>
                    <a:pt x="18996" y="7277"/>
                  </a:lnTo>
                  <a:lnTo>
                    <a:pt x="26901" y="6038"/>
                  </a:lnTo>
                  <a:lnTo>
                    <a:pt x="34264" y="2628"/>
                  </a:lnTo>
                  <a:lnTo>
                    <a:pt x="31546" y="0"/>
                  </a:lnTo>
                  <a:close/>
                </a:path>
              </a:pathLst>
            </a:custGeom>
            <a:solidFill>
              <a:srgbClr val="FFF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5579719" y="8156587"/>
              <a:ext cx="34290" cy="8255"/>
            </a:xfrm>
            <a:custGeom>
              <a:avLst/>
              <a:gdLst/>
              <a:ahLst/>
              <a:cxnLst/>
              <a:rect l="l" t="t" r="r" b="b"/>
              <a:pathLst>
                <a:path w="34289" h="8254">
                  <a:moveTo>
                    <a:pt x="34264" y="2628"/>
                  </a:moveTo>
                  <a:lnTo>
                    <a:pt x="26901" y="6038"/>
                  </a:lnTo>
                  <a:lnTo>
                    <a:pt x="18996" y="7277"/>
                  </a:lnTo>
                  <a:lnTo>
                    <a:pt x="10847" y="7543"/>
                  </a:lnTo>
                  <a:lnTo>
                    <a:pt x="2755" y="8039"/>
                  </a:lnTo>
                  <a:lnTo>
                    <a:pt x="1816" y="7150"/>
                  </a:lnTo>
                  <a:lnTo>
                    <a:pt x="901" y="6261"/>
                  </a:lnTo>
                  <a:lnTo>
                    <a:pt x="0" y="5372"/>
                  </a:lnTo>
                  <a:lnTo>
                    <a:pt x="7374" y="1953"/>
                  </a:lnTo>
                  <a:lnTo>
                    <a:pt x="15292" y="733"/>
                  </a:lnTo>
                  <a:lnTo>
                    <a:pt x="23451" y="489"/>
                  </a:lnTo>
                  <a:lnTo>
                    <a:pt x="31546" y="0"/>
                  </a:lnTo>
                  <a:lnTo>
                    <a:pt x="32461" y="876"/>
                  </a:lnTo>
                  <a:lnTo>
                    <a:pt x="33362" y="1752"/>
                  </a:lnTo>
                  <a:lnTo>
                    <a:pt x="34264" y="2628"/>
                  </a:lnTo>
                  <a:close/>
                </a:path>
              </a:pathLst>
            </a:custGeom>
            <a:ln w="12700">
              <a:solidFill>
                <a:srgbClr val="8082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5568556" y="8157489"/>
              <a:ext cx="21590" cy="12065"/>
            </a:xfrm>
            <a:custGeom>
              <a:avLst/>
              <a:gdLst/>
              <a:ahLst/>
              <a:cxnLst/>
              <a:rect l="l" t="t" r="r" b="b"/>
              <a:pathLst>
                <a:path w="21589" h="12065">
                  <a:moveTo>
                    <a:pt x="18656" y="0"/>
                  </a:moveTo>
                  <a:lnTo>
                    <a:pt x="12141" y="1384"/>
                  </a:lnTo>
                  <a:lnTo>
                    <a:pt x="4991" y="546"/>
                  </a:lnTo>
                  <a:lnTo>
                    <a:pt x="0" y="7366"/>
                  </a:lnTo>
                  <a:lnTo>
                    <a:pt x="990" y="8724"/>
                  </a:lnTo>
                  <a:lnTo>
                    <a:pt x="1943" y="10121"/>
                  </a:lnTo>
                  <a:lnTo>
                    <a:pt x="2857" y="11518"/>
                  </a:lnTo>
                  <a:lnTo>
                    <a:pt x="9258" y="9690"/>
                  </a:lnTo>
                  <a:lnTo>
                    <a:pt x="16548" y="10858"/>
                  </a:lnTo>
                  <a:lnTo>
                    <a:pt x="21361" y="3733"/>
                  </a:lnTo>
                  <a:lnTo>
                    <a:pt x="18656" y="0"/>
                  </a:lnTo>
                  <a:close/>
                </a:path>
              </a:pathLst>
            </a:custGeom>
            <a:solidFill>
              <a:srgbClr val="FFF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5568556" y="8157489"/>
              <a:ext cx="21590" cy="12065"/>
            </a:xfrm>
            <a:custGeom>
              <a:avLst/>
              <a:gdLst/>
              <a:ahLst/>
              <a:cxnLst/>
              <a:rect l="l" t="t" r="r" b="b"/>
              <a:pathLst>
                <a:path w="21589" h="12065">
                  <a:moveTo>
                    <a:pt x="0" y="7366"/>
                  </a:moveTo>
                  <a:lnTo>
                    <a:pt x="4991" y="546"/>
                  </a:lnTo>
                  <a:lnTo>
                    <a:pt x="12141" y="1384"/>
                  </a:lnTo>
                  <a:lnTo>
                    <a:pt x="18656" y="0"/>
                  </a:lnTo>
                  <a:lnTo>
                    <a:pt x="19545" y="1244"/>
                  </a:lnTo>
                  <a:lnTo>
                    <a:pt x="20447" y="2489"/>
                  </a:lnTo>
                  <a:lnTo>
                    <a:pt x="21361" y="3733"/>
                  </a:lnTo>
                  <a:lnTo>
                    <a:pt x="16548" y="10858"/>
                  </a:lnTo>
                  <a:lnTo>
                    <a:pt x="9258" y="9690"/>
                  </a:lnTo>
                  <a:lnTo>
                    <a:pt x="2857" y="11518"/>
                  </a:lnTo>
                  <a:lnTo>
                    <a:pt x="1943" y="10121"/>
                  </a:lnTo>
                  <a:lnTo>
                    <a:pt x="990" y="8724"/>
                  </a:lnTo>
                  <a:lnTo>
                    <a:pt x="0" y="7366"/>
                  </a:lnTo>
                  <a:close/>
                </a:path>
              </a:pathLst>
            </a:custGeom>
            <a:ln w="12700">
              <a:solidFill>
                <a:srgbClr val="8082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5598286" y="8152574"/>
              <a:ext cx="15240" cy="9525"/>
            </a:xfrm>
            <a:custGeom>
              <a:avLst/>
              <a:gdLst/>
              <a:ahLst/>
              <a:cxnLst/>
              <a:rect l="l" t="t" r="r" b="b"/>
              <a:pathLst>
                <a:path w="15239" h="9525">
                  <a:moveTo>
                    <a:pt x="12725" y="0"/>
                  </a:moveTo>
                  <a:lnTo>
                    <a:pt x="5753" y="1803"/>
                  </a:lnTo>
                  <a:lnTo>
                    <a:pt x="1181" y="4191"/>
                  </a:lnTo>
                  <a:lnTo>
                    <a:pt x="635" y="4800"/>
                  </a:lnTo>
                  <a:lnTo>
                    <a:pt x="0" y="5295"/>
                  </a:lnTo>
                  <a:lnTo>
                    <a:pt x="2489" y="7607"/>
                  </a:lnTo>
                  <a:lnTo>
                    <a:pt x="6146" y="5740"/>
                  </a:lnTo>
                  <a:lnTo>
                    <a:pt x="14909" y="9474"/>
                  </a:lnTo>
                  <a:lnTo>
                    <a:pt x="12725" y="0"/>
                  </a:lnTo>
                  <a:close/>
                </a:path>
              </a:pathLst>
            </a:custGeom>
            <a:solidFill>
              <a:srgbClr val="FFF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5598286" y="8152574"/>
              <a:ext cx="15240" cy="9525"/>
            </a:xfrm>
            <a:custGeom>
              <a:avLst/>
              <a:gdLst/>
              <a:ahLst/>
              <a:cxnLst/>
              <a:rect l="l" t="t" r="r" b="b"/>
              <a:pathLst>
                <a:path w="15239" h="9525">
                  <a:moveTo>
                    <a:pt x="0" y="5295"/>
                  </a:moveTo>
                  <a:lnTo>
                    <a:pt x="635" y="4800"/>
                  </a:lnTo>
                  <a:lnTo>
                    <a:pt x="1181" y="4191"/>
                  </a:lnTo>
                  <a:lnTo>
                    <a:pt x="1917" y="3810"/>
                  </a:lnTo>
                  <a:lnTo>
                    <a:pt x="5753" y="1803"/>
                  </a:lnTo>
                  <a:lnTo>
                    <a:pt x="12725" y="0"/>
                  </a:lnTo>
                  <a:lnTo>
                    <a:pt x="13423" y="3035"/>
                  </a:lnTo>
                  <a:lnTo>
                    <a:pt x="14909" y="9474"/>
                  </a:lnTo>
                  <a:lnTo>
                    <a:pt x="6146" y="5740"/>
                  </a:lnTo>
                  <a:lnTo>
                    <a:pt x="2489" y="7607"/>
                  </a:lnTo>
                  <a:lnTo>
                    <a:pt x="1663" y="6832"/>
                  </a:lnTo>
                  <a:lnTo>
                    <a:pt x="838" y="6070"/>
                  </a:lnTo>
                  <a:lnTo>
                    <a:pt x="0" y="5295"/>
                  </a:lnTo>
                  <a:close/>
                </a:path>
              </a:pathLst>
            </a:custGeom>
            <a:ln w="12700">
              <a:solidFill>
                <a:srgbClr val="8082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4" name="object 94"/>
          <p:cNvSpPr txBox="1">
            <a:spLocks noGrp="1"/>
          </p:cNvSpPr>
          <p:nvPr>
            <p:ph type="title"/>
          </p:nvPr>
        </p:nvSpPr>
        <p:spPr>
          <a:xfrm>
            <a:off x="10507979" y="4951438"/>
            <a:ext cx="2138045" cy="894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700" i="0" spc="-409" dirty="0">
                <a:solidFill>
                  <a:srgbClr val="808285"/>
                </a:solidFill>
                <a:latin typeface="Arial"/>
                <a:cs typeface="Arial"/>
              </a:rPr>
              <a:t>SHELF</a:t>
            </a:r>
            <a:endParaRPr sz="5700" dirty="0">
              <a:latin typeface="Arial"/>
              <a:cs typeface="Arial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9956800" y="5856931"/>
            <a:ext cx="3240405" cy="894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700" spc="-400" dirty="0">
                <a:solidFill>
                  <a:srgbClr val="005AA9"/>
                </a:solidFill>
                <a:latin typeface="Arial"/>
                <a:cs typeface="Arial"/>
              </a:rPr>
              <a:t>PROFILES</a:t>
            </a:r>
            <a:endParaRPr sz="5700" dirty="0">
              <a:latin typeface="Arial"/>
              <a:cs typeface="Arial"/>
            </a:endParaRPr>
          </a:p>
        </p:txBody>
      </p:sp>
      <p:sp>
        <p:nvSpPr>
          <p:cNvPr id="96" name="object 96"/>
          <p:cNvSpPr txBox="1"/>
          <p:nvPr/>
        </p:nvSpPr>
        <p:spPr>
          <a:xfrm>
            <a:off x="6313627" y="9304870"/>
            <a:ext cx="893444" cy="11106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210"/>
              </a:lnSpc>
              <a:spcBef>
                <a:spcPts val="100"/>
              </a:spcBef>
            </a:pPr>
            <a:r>
              <a:rPr sz="1200" spc="-55" dirty="0">
                <a:solidFill>
                  <a:srgbClr val="E9322B"/>
                </a:solidFill>
                <a:latin typeface="Arial"/>
                <a:cs typeface="Arial"/>
              </a:rPr>
              <a:t>CATALOGUE</a:t>
            </a:r>
            <a:endParaRPr sz="1200">
              <a:latin typeface="Arial"/>
              <a:cs typeface="Arial"/>
            </a:endParaRPr>
          </a:p>
          <a:p>
            <a:pPr marL="2540" algn="ctr">
              <a:lnSpc>
                <a:spcPts val="3550"/>
              </a:lnSpc>
            </a:pPr>
            <a:r>
              <a:rPr sz="3800" spc="-25" dirty="0">
                <a:solidFill>
                  <a:srgbClr val="808285"/>
                </a:solidFill>
                <a:latin typeface="Arial"/>
                <a:cs typeface="Arial"/>
              </a:rPr>
              <a:t>20</a:t>
            </a:r>
            <a:endParaRPr sz="3800">
              <a:latin typeface="Arial"/>
              <a:cs typeface="Arial"/>
            </a:endParaRPr>
          </a:p>
          <a:p>
            <a:pPr marL="2540" algn="ctr">
              <a:lnSpc>
                <a:spcPts val="3779"/>
              </a:lnSpc>
            </a:pPr>
            <a:r>
              <a:rPr sz="3800" spc="-25" dirty="0">
                <a:solidFill>
                  <a:srgbClr val="005AA9"/>
                </a:solidFill>
                <a:latin typeface="Arial"/>
                <a:cs typeface="Arial"/>
              </a:rPr>
              <a:t>23</a:t>
            </a:r>
            <a:endParaRPr sz="3800">
              <a:latin typeface="Arial"/>
              <a:cs typeface="Arial"/>
            </a:endParaRPr>
          </a:p>
        </p:txBody>
      </p:sp>
      <p:grpSp>
        <p:nvGrpSpPr>
          <p:cNvPr id="101" name="object 101"/>
          <p:cNvGrpSpPr/>
          <p:nvPr/>
        </p:nvGrpSpPr>
        <p:grpSpPr>
          <a:xfrm>
            <a:off x="0" y="2864079"/>
            <a:ext cx="7125970" cy="6730365"/>
            <a:chOff x="0" y="2864079"/>
            <a:chExt cx="7125970" cy="6730365"/>
          </a:xfrm>
        </p:grpSpPr>
        <p:sp>
          <p:nvSpPr>
            <p:cNvPr id="102" name="object 102"/>
            <p:cNvSpPr/>
            <p:nvPr/>
          </p:nvSpPr>
          <p:spPr>
            <a:xfrm>
              <a:off x="0" y="2864079"/>
              <a:ext cx="5144135" cy="6730365"/>
            </a:xfrm>
            <a:custGeom>
              <a:avLst/>
              <a:gdLst/>
              <a:ahLst/>
              <a:cxnLst/>
              <a:rect l="l" t="t" r="r" b="b"/>
              <a:pathLst>
                <a:path w="5144135" h="6730365">
                  <a:moveTo>
                    <a:pt x="5143563" y="0"/>
                  </a:moveTo>
                  <a:lnTo>
                    <a:pt x="0" y="0"/>
                  </a:lnTo>
                  <a:lnTo>
                    <a:pt x="0" y="6729983"/>
                  </a:lnTo>
                  <a:lnTo>
                    <a:pt x="5143563" y="6729983"/>
                  </a:lnTo>
                  <a:lnTo>
                    <a:pt x="5143563" y="0"/>
                  </a:lnTo>
                  <a:close/>
                </a:path>
              </a:pathLst>
            </a:custGeom>
            <a:solidFill>
              <a:srgbClr val="231F20">
                <a:alpha val="3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3" name="object 10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3052572"/>
              <a:ext cx="4873040" cy="6249911"/>
            </a:xfrm>
            <a:prstGeom prst="rect">
              <a:avLst/>
            </a:prstGeom>
          </p:spPr>
        </p:pic>
        <p:pic>
          <p:nvPicPr>
            <p:cNvPr id="104" name="object 10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372506" y="4728397"/>
              <a:ext cx="413905" cy="90643"/>
            </a:xfrm>
            <a:prstGeom prst="rect">
              <a:avLst/>
            </a:prstGeom>
          </p:spPr>
        </p:pic>
        <p:pic>
          <p:nvPicPr>
            <p:cNvPr id="105" name="object 10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840069" y="4728387"/>
              <a:ext cx="459193" cy="117805"/>
            </a:xfrm>
            <a:prstGeom prst="rect">
              <a:avLst/>
            </a:prstGeom>
          </p:spPr>
        </p:pic>
        <p:sp>
          <p:nvSpPr>
            <p:cNvPr id="106" name="object 106"/>
            <p:cNvSpPr/>
            <p:nvPr/>
          </p:nvSpPr>
          <p:spPr>
            <a:xfrm>
              <a:off x="5367604" y="4383519"/>
              <a:ext cx="1758314" cy="296545"/>
            </a:xfrm>
            <a:custGeom>
              <a:avLst/>
              <a:gdLst/>
              <a:ahLst/>
              <a:cxnLst/>
              <a:rect l="l" t="t" r="r" b="b"/>
              <a:pathLst>
                <a:path w="1758314" h="296545">
                  <a:moveTo>
                    <a:pt x="257632" y="204368"/>
                  </a:moveTo>
                  <a:lnTo>
                    <a:pt x="253415" y="173024"/>
                  </a:lnTo>
                  <a:lnTo>
                    <a:pt x="238074" y="145415"/>
                  </a:lnTo>
                  <a:lnTo>
                    <a:pt x="207518" y="125768"/>
                  </a:lnTo>
                  <a:lnTo>
                    <a:pt x="157657" y="118275"/>
                  </a:lnTo>
                  <a:lnTo>
                    <a:pt x="96977" y="118275"/>
                  </a:lnTo>
                  <a:lnTo>
                    <a:pt x="81445" y="116217"/>
                  </a:lnTo>
                  <a:lnTo>
                    <a:pt x="71437" y="110642"/>
                  </a:lnTo>
                  <a:lnTo>
                    <a:pt x="66090" y="102539"/>
                  </a:lnTo>
                  <a:lnTo>
                    <a:pt x="64503" y="92837"/>
                  </a:lnTo>
                  <a:lnTo>
                    <a:pt x="66192" y="82994"/>
                  </a:lnTo>
                  <a:lnTo>
                    <a:pt x="71285" y="75361"/>
                  </a:lnTo>
                  <a:lnTo>
                    <a:pt x="79819" y="70421"/>
                  </a:lnTo>
                  <a:lnTo>
                    <a:pt x="91846" y="68668"/>
                  </a:lnTo>
                  <a:lnTo>
                    <a:pt x="238823" y="68668"/>
                  </a:lnTo>
                  <a:lnTo>
                    <a:pt x="238823" y="5080"/>
                  </a:lnTo>
                  <a:lnTo>
                    <a:pt x="93992" y="5080"/>
                  </a:lnTo>
                  <a:lnTo>
                    <a:pt x="51003" y="11493"/>
                  </a:lnTo>
                  <a:lnTo>
                    <a:pt x="21831" y="29298"/>
                  </a:lnTo>
                  <a:lnTo>
                    <a:pt x="5245" y="56413"/>
                  </a:lnTo>
                  <a:lnTo>
                    <a:pt x="0" y="90728"/>
                  </a:lnTo>
                  <a:lnTo>
                    <a:pt x="4241" y="121577"/>
                  </a:lnTo>
                  <a:lnTo>
                    <a:pt x="19583" y="148920"/>
                  </a:lnTo>
                  <a:lnTo>
                    <a:pt x="49911" y="168478"/>
                  </a:lnTo>
                  <a:lnTo>
                    <a:pt x="99110" y="175945"/>
                  </a:lnTo>
                  <a:lnTo>
                    <a:pt x="159778" y="175945"/>
                  </a:lnTo>
                  <a:lnTo>
                    <a:pt x="175869" y="178155"/>
                  </a:lnTo>
                  <a:lnTo>
                    <a:pt x="186270" y="184061"/>
                  </a:lnTo>
                  <a:lnTo>
                    <a:pt x="191858" y="192582"/>
                  </a:lnTo>
                  <a:lnTo>
                    <a:pt x="193535" y="202653"/>
                  </a:lnTo>
                  <a:lnTo>
                    <a:pt x="191770" y="212826"/>
                  </a:lnTo>
                  <a:lnTo>
                    <a:pt x="186486" y="220738"/>
                  </a:lnTo>
                  <a:lnTo>
                    <a:pt x="177673" y="225856"/>
                  </a:lnTo>
                  <a:lnTo>
                    <a:pt x="165328" y="227672"/>
                  </a:lnTo>
                  <a:lnTo>
                    <a:pt x="5130" y="227672"/>
                  </a:lnTo>
                  <a:lnTo>
                    <a:pt x="5130" y="291274"/>
                  </a:lnTo>
                  <a:lnTo>
                    <a:pt x="163207" y="291274"/>
                  </a:lnTo>
                  <a:lnTo>
                    <a:pt x="206438" y="284797"/>
                  </a:lnTo>
                  <a:lnTo>
                    <a:pt x="235737" y="266738"/>
                  </a:lnTo>
                  <a:lnTo>
                    <a:pt x="252361" y="239229"/>
                  </a:lnTo>
                  <a:lnTo>
                    <a:pt x="257632" y="204368"/>
                  </a:lnTo>
                  <a:close/>
                </a:path>
                <a:path w="1758314" h="296545">
                  <a:moveTo>
                    <a:pt x="628510" y="148805"/>
                  </a:moveTo>
                  <a:lnTo>
                    <a:pt x="622985" y="96913"/>
                  </a:lnTo>
                  <a:lnTo>
                    <a:pt x="606755" y="56642"/>
                  </a:lnTo>
                  <a:lnTo>
                    <a:pt x="580237" y="27965"/>
                  </a:lnTo>
                  <a:lnTo>
                    <a:pt x="563994" y="20294"/>
                  </a:lnTo>
                  <a:lnTo>
                    <a:pt x="563994" y="148386"/>
                  </a:lnTo>
                  <a:lnTo>
                    <a:pt x="560501" y="184924"/>
                  </a:lnTo>
                  <a:lnTo>
                    <a:pt x="549198" y="209499"/>
                  </a:lnTo>
                  <a:lnTo>
                    <a:pt x="528840" y="223342"/>
                  </a:lnTo>
                  <a:lnTo>
                    <a:pt x="498208" y="227672"/>
                  </a:lnTo>
                  <a:lnTo>
                    <a:pt x="458901" y="227672"/>
                  </a:lnTo>
                  <a:lnTo>
                    <a:pt x="428421" y="223342"/>
                  </a:lnTo>
                  <a:lnTo>
                    <a:pt x="408051" y="209499"/>
                  </a:lnTo>
                  <a:lnTo>
                    <a:pt x="396646" y="184924"/>
                  </a:lnTo>
                  <a:lnTo>
                    <a:pt x="393103" y="148386"/>
                  </a:lnTo>
                  <a:lnTo>
                    <a:pt x="396646" y="111963"/>
                  </a:lnTo>
                  <a:lnTo>
                    <a:pt x="408051" y="87223"/>
                  </a:lnTo>
                  <a:lnTo>
                    <a:pt x="428421" y="73139"/>
                  </a:lnTo>
                  <a:lnTo>
                    <a:pt x="458901" y="68668"/>
                  </a:lnTo>
                  <a:lnTo>
                    <a:pt x="498208" y="68668"/>
                  </a:lnTo>
                  <a:lnTo>
                    <a:pt x="528840" y="73139"/>
                  </a:lnTo>
                  <a:lnTo>
                    <a:pt x="549198" y="87223"/>
                  </a:lnTo>
                  <a:lnTo>
                    <a:pt x="560501" y="111963"/>
                  </a:lnTo>
                  <a:lnTo>
                    <a:pt x="563994" y="148386"/>
                  </a:lnTo>
                  <a:lnTo>
                    <a:pt x="563994" y="20294"/>
                  </a:lnTo>
                  <a:lnTo>
                    <a:pt x="543902" y="10795"/>
                  </a:lnTo>
                  <a:lnTo>
                    <a:pt x="498208" y="5080"/>
                  </a:lnTo>
                  <a:lnTo>
                    <a:pt x="458901" y="5080"/>
                  </a:lnTo>
                  <a:lnTo>
                    <a:pt x="413181" y="10795"/>
                  </a:lnTo>
                  <a:lnTo>
                    <a:pt x="376847" y="27965"/>
                  </a:lnTo>
                  <a:lnTo>
                    <a:pt x="350329" y="56642"/>
                  </a:lnTo>
                  <a:lnTo>
                    <a:pt x="334098" y="96913"/>
                  </a:lnTo>
                  <a:lnTo>
                    <a:pt x="328587" y="148805"/>
                  </a:lnTo>
                  <a:lnTo>
                    <a:pt x="334048" y="200418"/>
                  </a:lnTo>
                  <a:lnTo>
                    <a:pt x="350215" y="240360"/>
                  </a:lnTo>
                  <a:lnTo>
                    <a:pt x="376669" y="268732"/>
                  </a:lnTo>
                  <a:lnTo>
                    <a:pt x="413029" y="285661"/>
                  </a:lnTo>
                  <a:lnTo>
                    <a:pt x="458901" y="291274"/>
                  </a:lnTo>
                  <a:lnTo>
                    <a:pt x="498208" y="291274"/>
                  </a:lnTo>
                  <a:lnTo>
                    <a:pt x="544068" y="285661"/>
                  </a:lnTo>
                  <a:lnTo>
                    <a:pt x="580428" y="268732"/>
                  </a:lnTo>
                  <a:lnTo>
                    <a:pt x="606882" y="240360"/>
                  </a:lnTo>
                  <a:lnTo>
                    <a:pt x="612000" y="227672"/>
                  </a:lnTo>
                  <a:lnTo>
                    <a:pt x="623036" y="200418"/>
                  </a:lnTo>
                  <a:lnTo>
                    <a:pt x="628510" y="148805"/>
                  </a:lnTo>
                  <a:close/>
                </a:path>
                <a:path w="1758314" h="296545">
                  <a:moveTo>
                    <a:pt x="933602" y="227672"/>
                  </a:moveTo>
                  <a:lnTo>
                    <a:pt x="828509" y="227672"/>
                  </a:lnTo>
                  <a:lnTo>
                    <a:pt x="803363" y="224421"/>
                  </a:lnTo>
                  <a:lnTo>
                    <a:pt x="787654" y="215595"/>
                  </a:lnTo>
                  <a:lnTo>
                    <a:pt x="779538" y="202641"/>
                  </a:lnTo>
                  <a:lnTo>
                    <a:pt x="777240" y="186982"/>
                  </a:lnTo>
                  <a:lnTo>
                    <a:pt x="777240" y="5080"/>
                  </a:lnTo>
                  <a:lnTo>
                    <a:pt x="712292" y="5080"/>
                  </a:lnTo>
                  <a:lnTo>
                    <a:pt x="712292" y="187388"/>
                  </a:lnTo>
                  <a:lnTo>
                    <a:pt x="718477" y="229031"/>
                  </a:lnTo>
                  <a:lnTo>
                    <a:pt x="738136" y="261912"/>
                  </a:lnTo>
                  <a:lnTo>
                    <a:pt x="772845" y="283514"/>
                  </a:lnTo>
                  <a:lnTo>
                    <a:pt x="824230" y="291274"/>
                  </a:lnTo>
                  <a:lnTo>
                    <a:pt x="933602" y="291274"/>
                  </a:lnTo>
                  <a:lnTo>
                    <a:pt x="933602" y="227672"/>
                  </a:lnTo>
                  <a:close/>
                </a:path>
                <a:path w="1758314" h="296545">
                  <a:moveTo>
                    <a:pt x="1245958" y="5080"/>
                  </a:moveTo>
                  <a:lnTo>
                    <a:pt x="1182700" y="5080"/>
                  </a:lnTo>
                  <a:lnTo>
                    <a:pt x="1182700" y="192481"/>
                  </a:lnTo>
                  <a:lnTo>
                    <a:pt x="1180630" y="207111"/>
                  </a:lnTo>
                  <a:lnTo>
                    <a:pt x="1174051" y="218198"/>
                  </a:lnTo>
                  <a:lnTo>
                    <a:pt x="1162519" y="225221"/>
                  </a:lnTo>
                  <a:lnTo>
                    <a:pt x="1145552" y="227672"/>
                  </a:lnTo>
                  <a:lnTo>
                    <a:pt x="1101953" y="227672"/>
                  </a:lnTo>
                  <a:lnTo>
                    <a:pt x="1084732" y="225221"/>
                  </a:lnTo>
                  <a:lnTo>
                    <a:pt x="1073061" y="218198"/>
                  </a:lnTo>
                  <a:lnTo>
                    <a:pt x="1066444" y="207111"/>
                  </a:lnTo>
                  <a:lnTo>
                    <a:pt x="1064361" y="192481"/>
                  </a:lnTo>
                  <a:lnTo>
                    <a:pt x="1064361" y="5080"/>
                  </a:lnTo>
                  <a:lnTo>
                    <a:pt x="998575" y="5080"/>
                  </a:lnTo>
                  <a:lnTo>
                    <a:pt x="998575" y="197993"/>
                  </a:lnTo>
                  <a:lnTo>
                    <a:pt x="1004684" y="238518"/>
                  </a:lnTo>
                  <a:lnTo>
                    <a:pt x="1022870" y="267703"/>
                  </a:lnTo>
                  <a:lnTo>
                    <a:pt x="1052817" y="285356"/>
                  </a:lnTo>
                  <a:lnTo>
                    <a:pt x="1094282" y="291274"/>
                  </a:lnTo>
                  <a:lnTo>
                    <a:pt x="1150670" y="291274"/>
                  </a:lnTo>
                  <a:lnTo>
                    <a:pt x="1191869" y="285356"/>
                  </a:lnTo>
                  <a:lnTo>
                    <a:pt x="1221701" y="267703"/>
                  </a:lnTo>
                  <a:lnTo>
                    <a:pt x="1239837" y="238518"/>
                  </a:lnTo>
                  <a:lnTo>
                    <a:pt x="1245958" y="197993"/>
                  </a:lnTo>
                  <a:lnTo>
                    <a:pt x="1245958" y="5080"/>
                  </a:lnTo>
                  <a:close/>
                </a:path>
                <a:path w="1758314" h="296545">
                  <a:moveTo>
                    <a:pt x="1758264" y="69938"/>
                  </a:moveTo>
                  <a:lnTo>
                    <a:pt x="1753806" y="41313"/>
                  </a:lnTo>
                  <a:lnTo>
                    <a:pt x="1740319" y="19227"/>
                  </a:lnTo>
                  <a:lnTo>
                    <a:pt x="1717522" y="5016"/>
                  </a:lnTo>
                  <a:lnTo>
                    <a:pt x="1685201" y="0"/>
                  </a:lnTo>
                  <a:lnTo>
                    <a:pt x="1656118" y="4165"/>
                  </a:lnTo>
                  <a:lnTo>
                    <a:pt x="1634528" y="16205"/>
                  </a:lnTo>
                  <a:lnTo>
                    <a:pt x="1618945" y="35407"/>
                  </a:lnTo>
                  <a:lnTo>
                    <a:pt x="1607883" y="61036"/>
                  </a:lnTo>
                  <a:lnTo>
                    <a:pt x="1549349" y="226428"/>
                  </a:lnTo>
                  <a:lnTo>
                    <a:pt x="1547634" y="231063"/>
                  </a:lnTo>
                  <a:lnTo>
                    <a:pt x="1543367" y="234467"/>
                  </a:lnTo>
                  <a:lnTo>
                    <a:pt x="1532686" y="234467"/>
                  </a:lnTo>
                  <a:lnTo>
                    <a:pt x="1527975" y="230212"/>
                  </a:lnTo>
                  <a:lnTo>
                    <a:pt x="1527975" y="69938"/>
                  </a:lnTo>
                  <a:lnTo>
                    <a:pt x="1523466" y="41313"/>
                  </a:lnTo>
                  <a:lnTo>
                    <a:pt x="1509864" y="19227"/>
                  </a:lnTo>
                  <a:lnTo>
                    <a:pt x="1487055" y="5016"/>
                  </a:lnTo>
                  <a:lnTo>
                    <a:pt x="1454924" y="0"/>
                  </a:lnTo>
                  <a:lnTo>
                    <a:pt x="1425829" y="4165"/>
                  </a:lnTo>
                  <a:lnTo>
                    <a:pt x="1404188" y="16205"/>
                  </a:lnTo>
                  <a:lnTo>
                    <a:pt x="1388465" y="35407"/>
                  </a:lnTo>
                  <a:lnTo>
                    <a:pt x="1377162" y="61036"/>
                  </a:lnTo>
                  <a:lnTo>
                    <a:pt x="1296835" y="291274"/>
                  </a:lnTo>
                  <a:lnTo>
                    <a:pt x="1366050" y="291274"/>
                  </a:lnTo>
                  <a:lnTo>
                    <a:pt x="1442110" y="69938"/>
                  </a:lnTo>
                  <a:lnTo>
                    <a:pt x="1444244" y="64858"/>
                  </a:lnTo>
                  <a:lnTo>
                    <a:pt x="1448079" y="61887"/>
                  </a:lnTo>
                  <a:lnTo>
                    <a:pt x="1458772" y="61887"/>
                  </a:lnTo>
                  <a:lnTo>
                    <a:pt x="1463459" y="66128"/>
                  </a:lnTo>
                  <a:lnTo>
                    <a:pt x="1463459" y="226428"/>
                  </a:lnTo>
                  <a:lnTo>
                    <a:pt x="1468018" y="255054"/>
                  </a:lnTo>
                  <a:lnTo>
                    <a:pt x="1481721" y="277126"/>
                  </a:lnTo>
                  <a:lnTo>
                    <a:pt x="1504556" y="291338"/>
                  </a:lnTo>
                  <a:lnTo>
                    <a:pt x="1536522" y="296354"/>
                  </a:lnTo>
                  <a:lnTo>
                    <a:pt x="1565490" y="292188"/>
                  </a:lnTo>
                  <a:lnTo>
                    <a:pt x="1603095" y="260946"/>
                  </a:lnTo>
                  <a:lnTo>
                    <a:pt x="1672818" y="69938"/>
                  </a:lnTo>
                  <a:lnTo>
                    <a:pt x="1674533" y="64858"/>
                  </a:lnTo>
                  <a:lnTo>
                    <a:pt x="1678800" y="61887"/>
                  </a:lnTo>
                  <a:lnTo>
                    <a:pt x="1689481" y="61887"/>
                  </a:lnTo>
                  <a:lnTo>
                    <a:pt x="1693760" y="66128"/>
                  </a:lnTo>
                  <a:lnTo>
                    <a:pt x="1693760" y="291274"/>
                  </a:lnTo>
                  <a:lnTo>
                    <a:pt x="1758264" y="291274"/>
                  </a:lnTo>
                  <a:lnTo>
                    <a:pt x="1758264" y="69938"/>
                  </a:lnTo>
                  <a:close/>
                </a:path>
              </a:pathLst>
            </a:custGeom>
            <a:solidFill>
              <a:srgbClr val="3830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7" name="object 107"/>
          <p:cNvSpPr txBox="1"/>
          <p:nvPr/>
        </p:nvSpPr>
        <p:spPr>
          <a:xfrm>
            <a:off x="5318150" y="4120883"/>
            <a:ext cx="185737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10" dirty="0">
                <a:solidFill>
                  <a:srgbClr val="6D6E71"/>
                </a:solidFill>
                <a:latin typeface="Arial"/>
                <a:cs typeface="Arial"/>
              </a:rPr>
              <a:t>For</a:t>
            </a:r>
            <a:r>
              <a:rPr sz="1000" spc="-15" dirty="0">
                <a:solidFill>
                  <a:srgbClr val="6D6E71"/>
                </a:solidFill>
                <a:latin typeface="Times New Roman"/>
                <a:cs typeface="Times New Roman"/>
              </a:rPr>
              <a:t> </a:t>
            </a:r>
            <a:r>
              <a:rPr sz="1000" b="1" spc="-20" dirty="0">
                <a:solidFill>
                  <a:srgbClr val="6D6E71"/>
                </a:solidFill>
                <a:latin typeface="Arial"/>
                <a:cs typeface="Arial"/>
              </a:rPr>
              <a:t>“NEWTON”</a:t>
            </a:r>
            <a:r>
              <a:rPr sz="1000" b="1" spc="-4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6D6E71"/>
                </a:solidFill>
                <a:latin typeface="Arial"/>
                <a:cs typeface="Arial"/>
              </a:rPr>
              <a:t>electronic</a:t>
            </a:r>
            <a:r>
              <a:rPr sz="1000" spc="-15" dirty="0">
                <a:solidFill>
                  <a:srgbClr val="6D6E71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6D6E71"/>
                </a:solidFill>
                <a:latin typeface="Arial"/>
                <a:cs typeface="Arial"/>
              </a:rPr>
              <a:t>labels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08" name="object 108"/>
          <p:cNvSpPr txBox="1"/>
          <p:nvPr/>
        </p:nvSpPr>
        <p:spPr>
          <a:xfrm>
            <a:off x="5354905" y="4951438"/>
            <a:ext cx="182118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6D6E71"/>
                </a:solidFill>
                <a:latin typeface="Arial"/>
                <a:cs typeface="Arial"/>
              </a:rPr>
              <a:t>This</a:t>
            </a:r>
            <a:r>
              <a:rPr sz="800" spc="160" dirty="0">
                <a:solidFill>
                  <a:srgbClr val="6D6E71"/>
                </a:solidFill>
                <a:latin typeface="Times New Roman"/>
                <a:cs typeface="Times New Roman"/>
              </a:rPr>
              <a:t>  </a:t>
            </a:r>
            <a:r>
              <a:rPr sz="800" dirty="0">
                <a:solidFill>
                  <a:srgbClr val="6D6E71"/>
                </a:solidFill>
                <a:latin typeface="Arial"/>
                <a:cs typeface="Arial"/>
              </a:rPr>
              <a:t>catalog</a:t>
            </a:r>
            <a:r>
              <a:rPr sz="800" spc="160" dirty="0">
                <a:solidFill>
                  <a:srgbClr val="6D6E71"/>
                </a:solidFill>
                <a:latin typeface="Times New Roman"/>
                <a:cs typeface="Times New Roman"/>
              </a:rPr>
              <a:t>  </a:t>
            </a:r>
            <a:r>
              <a:rPr sz="800" dirty="0">
                <a:solidFill>
                  <a:srgbClr val="6D6E71"/>
                </a:solidFill>
                <a:latin typeface="Arial"/>
                <a:cs typeface="Arial"/>
              </a:rPr>
              <a:t>has</a:t>
            </a:r>
            <a:r>
              <a:rPr sz="800" spc="160" dirty="0">
                <a:solidFill>
                  <a:srgbClr val="6D6E71"/>
                </a:solidFill>
                <a:latin typeface="Times New Roman"/>
                <a:cs typeface="Times New Roman"/>
              </a:rPr>
              <a:t>  </a:t>
            </a:r>
            <a:r>
              <a:rPr sz="800" dirty="0">
                <a:solidFill>
                  <a:srgbClr val="6D6E71"/>
                </a:solidFill>
                <a:latin typeface="Arial"/>
                <a:cs typeface="Arial"/>
              </a:rPr>
              <a:t>been</a:t>
            </a:r>
            <a:r>
              <a:rPr sz="800" spc="165" dirty="0">
                <a:solidFill>
                  <a:srgbClr val="6D6E71"/>
                </a:solidFill>
                <a:latin typeface="Times New Roman"/>
                <a:cs typeface="Times New Roman"/>
              </a:rPr>
              <a:t>  </a:t>
            </a:r>
            <a:r>
              <a:rPr sz="800" spc="-10" dirty="0">
                <a:solidFill>
                  <a:srgbClr val="6D6E71"/>
                </a:solidFill>
                <a:latin typeface="Arial"/>
                <a:cs typeface="Arial"/>
              </a:rPr>
              <a:t>segmented</a:t>
            </a:r>
            <a:r>
              <a:rPr sz="800" spc="500" dirty="0">
                <a:solidFill>
                  <a:srgbClr val="6D6E71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6D6E71"/>
                </a:solidFill>
                <a:latin typeface="Arial"/>
                <a:cs typeface="Arial"/>
              </a:rPr>
              <a:t>according</a:t>
            </a:r>
            <a:r>
              <a:rPr sz="800" spc="455" dirty="0">
                <a:solidFill>
                  <a:srgbClr val="6D6E71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6D6E71"/>
                </a:solidFill>
                <a:latin typeface="Arial"/>
                <a:cs typeface="Arial"/>
              </a:rPr>
              <a:t>to</a:t>
            </a:r>
            <a:r>
              <a:rPr sz="800" spc="455" dirty="0">
                <a:solidFill>
                  <a:srgbClr val="6D6E71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6D6E71"/>
                </a:solidFill>
                <a:latin typeface="Arial"/>
                <a:cs typeface="Arial"/>
              </a:rPr>
              <a:t>the</a:t>
            </a:r>
            <a:r>
              <a:rPr sz="800" spc="459" dirty="0">
                <a:solidFill>
                  <a:srgbClr val="6D6E71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6D6E71"/>
                </a:solidFill>
                <a:latin typeface="Arial"/>
                <a:cs typeface="Arial"/>
              </a:rPr>
              <a:t>types</a:t>
            </a:r>
            <a:r>
              <a:rPr sz="800" spc="455" dirty="0">
                <a:solidFill>
                  <a:srgbClr val="6D6E71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6D6E71"/>
                </a:solidFill>
                <a:latin typeface="Arial"/>
                <a:cs typeface="Arial"/>
              </a:rPr>
              <a:t>of</a:t>
            </a:r>
            <a:r>
              <a:rPr sz="800" spc="455" dirty="0">
                <a:solidFill>
                  <a:srgbClr val="6D6E71"/>
                </a:solidFill>
                <a:latin typeface="Times New Roman"/>
                <a:cs typeface="Times New Roman"/>
              </a:rPr>
              <a:t> </a:t>
            </a:r>
            <a:r>
              <a:rPr sz="800" spc="-10" dirty="0">
                <a:solidFill>
                  <a:srgbClr val="6D6E71"/>
                </a:solidFill>
                <a:latin typeface="Arial"/>
                <a:cs typeface="Arial"/>
              </a:rPr>
              <a:t>shelves,</a:t>
            </a:r>
            <a:r>
              <a:rPr sz="800" spc="500" dirty="0">
                <a:solidFill>
                  <a:srgbClr val="6D6E71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6D6E71"/>
                </a:solidFill>
                <a:latin typeface="Arial"/>
                <a:cs typeface="Arial"/>
              </a:rPr>
              <a:t>the</a:t>
            </a:r>
            <a:r>
              <a:rPr sz="800" spc="220" dirty="0">
                <a:solidFill>
                  <a:srgbClr val="6D6E71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6D6E71"/>
                </a:solidFill>
                <a:latin typeface="Arial"/>
                <a:cs typeface="Arial"/>
              </a:rPr>
              <a:t>special</a:t>
            </a:r>
            <a:r>
              <a:rPr sz="800" spc="220" dirty="0">
                <a:solidFill>
                  <a:srgbClr val="6D6E71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6D6E71"/>
                </a:solidFill>
                <a:latin typeface="Arial"/>
                <a:cs typeface="Arial"/>
              </a:rPr>
              <a:t>METRO</a:t>
            </a:r>
            <a:r>
              <a:rPr sz="800" spc="225" dirty="0">
                <a:solidFill>
                  <a:srgbClr val="6D6E71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6D6E71"/>
                </a:solidFill>
                <a:latin typeface="Arial"/>
                <a:cs typeface="Arial"/>
              </a:rPr>
              <a:t>/</a:t>
            </a:r>
            <a:r>
              <a:rPr sz="800" spc="220" dirty="0">
                <a:solidFill>
                  <a:srgbClr val="6D6E71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6D6E71"/>
                </a:solidFill>
                <a:latin typeface="Arial"/>
                <a:cs typeface="Arial"/>
              </a:rPr>
              <a:t>MAKRO</a:t>
            </a:r>
            <a:r>
              <a:rPr sz="800" spc="220" dirty="0">
                <a:solidFill>
                  <a:srgbClr val="6D6E71"/>
                </a:solidFill>
                <a:latin typeface="Times New Roman"/>
                <a:cs typeface="Times New Roman"/>
              </a:rPr>
              <a:t> </a:t>
            </a:r>
            <a:r>
              <a:rPr sz="800" spc="-10" dirty="0">
                <a:solidFill>
                  <a:srgbClr val="6D6E71"/>
                </a:solidFill>
                <a:latin typeface="Arial"/>
                <a:cs typeface="Arial"/>
              </a:rPr>
              <a:t>range,</a:t>
            </a:r>
            <a:r>
              <a:rPr sz="800" spc="500" dirty="0">
                <a:solidFill>
                  <a:srgbClr val="6D6E71"/>
                </a:solidFill>
                <a:latin typeface="Times New Roman"/>
                <a:cs typeface="Times New Roman"/>
              </a:rPr>
              <a:t> </a:t>
            </a:r>
            <a:r>
              <a:rPr sz="800" spc="-10" dirty="0">
                <a:solidFill>
                  <a:srgbClr val="6D6E71"/>
                </a:solidFill>
                <a:latin typeface="Arial"/>
                <a:cs typeface="Arial"/>
              </a:rPr>
              <a:t>accessories</a:t>
            </a:r>
            <a:r>
              <a:rPr sz="800" spc="10" dirty="0">
                <a:solidFill>
                  <a:srgbClr val="6D6E71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6D6E71"/>
                </a:solidFill>
                <a:latin typeface="Arial"/>
                <a:cs typeface="Arial"/>
              </a:rPr>
              <a:t>for</a:t>
            </a:r>
            <a:r>
              <a:rPr sz="800" spc="10" dirty="0">
                <a:solidFill>
                  <a:srgbClr val="6D6E71"/>
                </a:solidFill>
                <a:latin typeface="Times New Roman"/>
                <a:cs typeface="Times New Roman"/>
              </a:rPr>
              <a:t> </a:t>
            </a:r>
            <a:r>
              <a:rPr sz="800" spc="-10" dirty="0">
                <a:solidFill>
                  <a:srgbClr val="6D6E71"/>
                </a:solidFill>
                <a:latin typeface="Arial"/>
                <a:cs typeface="Arial"/>
              </a:rPr>
              <a:t>profiles</a:t>
            </a:r>
            <a:r>
              <a:rPr sz="800" spc="10" dirty="0">
                <a:solidFill>
                  <a:srgbClr val="6D6E71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6D6E71"/>
                </a:solidFill>
                <a:latin typeface="Arial"/>
                <a:cs typeface="Arial"/>
              </a:rPr>
              <a:t>and</a:t>
            </a:r>
            <a:r>
              <a:rPr sz="800" spc="10" dirty="0">
                <a:solidFill>
                  <a:srgbClr val="6D6E71"/>
                </a:solidFill>
                <a:latin typeface="Times New Roman"/>
                <a:cs typeface="Times New Roman"/>
              </a:rPr>
              <a:t> </a:t>
            </a:r>
            <a:r>
              <a:rPr sz="800" spc="-10" dirty="0">
                <a:solidFill>
                  <a:srgbClr val="6D6E71"/>
                </a:solidFill>
                <a:latin typeface="Arial"/>
                <a:cs typeface="Arial"/>
              </a:rPr>
              <a:t>Stripe</a:t>
            </a:r>
            <a:r>
              <a:rPr sz="800" spc="15" dirty="0">
                <a:solidFill>
                  <a:srgbClr val="6D6E71"/>
                </a:solidFill>
                <a:latin typeface="Times New Roman"/>
                <a:cs typeface="Times New Roman"/>
              </a:rPr>
              <a:t> </a:t>
            </a:r>
            <a:r>
              <a:rPr sz="800" spc="-20" dirty="0">
                <a:solidFill>
                  <a:srgbClr val="6D6E71"/>
                </a:solidFill>
                <a:latin typeface="Arial"/>
                <a:cs typeface="Arial"/>
              </a:rPr>
              <a:t>LCD.</a:t>
            </a:r>
            <a:endParaRPr sz="800" dirty="0">
              <a:latin typeface="Arial"/>
              <a:cs typeface="Arial"/>
            </a:endParaRPr>
          </a:p>
        </p:txBody>
      </p:sp>
      <p:pic>
        <p:nvPicPr>
          <p:cNvPr id="109" name="Picture 1" descr="Picture 1">
            <a:extLst>
              <a:ext uri="{FF2B5EF4-FFF2-40B4-BE49-F238E27FC236}">
                <a16:creationId xmlns:a16="http://schemas.microsoft.com/office/drawing/2014/main" id="{24307405-4B75-75CC-E115-EAC0D6F5085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56000" y="691355"/>
            <a:ext cx="9498192" cy="12873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024004" y="309716"/>
            <a:ext cx="2629535" cy="1168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00"/>
              </a:lnSpc>
            </a:pPr>
            <a:r>
              <a:rPr sz="900" i="1" spc="-10" dirty="0">
                <a:solidFill>
                  <a:srgbClr val="FFFF00"/>
                </a:solidFill>
                <a:latin typeface="Arial"/>
                <a:cs typeface="Arial"/>
              </a:rPr>
              <a:t>Profiles</a:t>
            </a:r>
            <a:r>
              <a:rPr sz="900" i="1" spc="-1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FFFF00"/>
                </a:solidFill>
                <a:latin typeface="Arial"/>
                <a:cs typeface="Arial"/>
              </a:rPr>
              <a:t>for</a:t>
            </a:r>
            <a:r>
              <a:rPr sz="900" i="1" spc="-1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FFFF00"/>
                </a:solidFill>
                <a:latin typeface="Arial"/>
                <a:cs typeface="Arial"/>
              </a:rPr>
              <a:t>electronic</a:t>
            </a:r>
            <a:r>
              <a:rPr sz="900" i="1" spc="-1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FFFF00"/>
                </a:solidFill>
                <a:latin typeface="Arial"/>
                <a:cs typeface="Arial"/>
              </a:rPr>
              <a:t>labels</a:t>
            </a:r>
            <a:r>
              <a:rPr sz="900" i="1" spc="-1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900" i="1" spc="-10" dirty="0">
                <a:solidFill>
                  <a:srgbClr val="FFFF00"/>
                </a:solidFill>
                <a:latin typeface="Arial"/>
                <a:cs typeface="Arial"/>
              </a:rPr>
              <a:t>Solum </a:t>
            </a:r>
            <a:r>
              <a:rPr sz="900" i="1" spc="65" dirty="0">
                <a:solidFill>
                  <a:srgbClr val="FFFF00"/>
                </a:solidFill>
                <a:latin typeface="Arial"/>
                <a:cs typeface="Arial"/>
              </a:rPr>
              <a:t>/</a:t>
            </a:r>
            <a:r>
              <a:rPr sz="900" i="1" spc="-1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FFFF00"/>
                </a:solidFill>
                <a:latin typeface="Arial"/>
                <a:cs typeface="Arial"/>
              </a:rPr>
              <a:t>Catalogue</a:t>
            </a:r>
            <a:r>
              <a:rPr sz="90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900" i="1" spc="-25" dirty="0">
                <a:solidFill>
                  <a:srgbClr val="FFFF00"/>
                </a:solidFill>
                <a:latin typeface="Arial"/>
                <a:cs typeface="Arial"/>
              </a:rPr>
              <a:t>2023</a:t>
            </a:r>
            <a:endParaRPr sz="9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76308" y="10395301"/>
            <a:ext cx="16764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chemeClr val="accent1"/>
                </a:solidFill>
                <a:latin typeface="Arial"/>
                <a:cs typeface="Arial"/>
              </a:rPr>
              <a:t>18</a:t>
            </a:r>
            <a:endParaRPr sz="1000" dirty="0">
              <a:solidFill>
                <a:schemeClr val="accent1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4892230" y="10395301"/>
            <a:ext cx="16764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chemeClr val="accent1"/>
                </a:solidFill>
                <a:latin typeface="Arial"/>
                <a:cs typeface="Arial"/>
              </a:rPr>
              <a:t>19</a:t>
            </a:r>
            <a:endParaRPr sz="1000">
              <a:solidFill>
                <a:schemeClr val="accent1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15176" y="7916824"/>
            <a:ext cx="6546215" cy="2376170"/>
          </a:xfrm>
          <a:custGeom>
            <a:avLst/>
            <a:gdLst/>
            <a:ahLst/>
            <a:cxnLst/>
            <a:rect l="l" t="t" r="r" b="b"/>
            <a:pathLst>
              <a:path w="6546215" h="2376170">
                <a:moveTo>
                  <a:pt x="6545655" y="0"/>
                </a:moveTo>
                <a:lnTo>
                  <a:pt x="215999" y="0"/>
                </a:lnTo>
                <a:lnTo>
                  <a:pt x="166473" y="5704"/>
                </a:lnTo>
                <a:lnTo>
                  <a:pt x="121008" y="21955"/>
                </a:lnTo>
                <a:lnTo>
                  <a:pt x="80903" y="47454"/>
                </a:lnTo>
                <a:lnTo>
                  <a:pt x="47453" y="80904"/>
                </a:lnTo>
                <a:lnTo>
                  <a:pt x="21954" y="121011"/>
                </a:lnTo>
                <a:lnTo>
                  <a:pt x="5704" y="166475"/>
                </a:lnTo>
                <a:lnTo>
                  <a:pt x="0" y="216001"/>
                </a:lnTo>
                <a:lnTo>
                  <a:pt x="0" y="2376003"/>
                </a:lnTo>
                <a:lnTo>
                  <a:pt x="6329653" y="2376003"/>
                </a:lnTo>
                <a:lnTo>
                  <a:pt x="6379179" y="2370298"/>
                </a:lnTo>
                <a:lnTo>
                  <a:pt x="6424644" y="2354048"/>
                </a:lnTo>
                <a:lnTo>
                  <a:pt x="6464750" y="2328550"/>
                </a:lnTo>
                <a:lnTo>
                  <a:pt x="6498200" y="2295100"/>
                </a:lnTo>
                <a:lnTo>
                  <a:pt x="6523699" y="2254994"/>
                </a:lnTo>
                <a:lnTo>
                  <a:pt x="6539950" y="2209530"/>
                </a:lnTo>
                <a:lnTo>
                  <a:pt x="6545655" y="2160004"/>
                </a:lnTo>
                <a:lnTo>
                  <a:pt x="6545655" y="0"/>
                </a:lnTo>
                <a:close/>
              </a:path>
            </a:pathLst>
          </a:custGeom>
          <a:solidFill>
            <a:srgbClr val="ECF2F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615176" y="3043186"/>
            <a:ext cx="6546215" cy="2376170"/>
            <a:chOff x="615176" y="3043186"/>
            <a:chExt cx="6546215" cy="2376170"/>
          </a:xfrm>
        </p:grpSpPr>
        <p:sp>
          <p:nvSpPr>
            <p:cNvPr id="9" name="object 9"/>
            <p:cNvSpPr/>
            <p:nvPr/>
          </p:nvSpPr>
          <p:spPr>
            <a:xfrm>
              <a:off x="615176" y="3043186"/>
              <a:ext cx="6546215" cy="2376170"/>
            </a:xfrm>
            <a:custGeom>
              <a:avLst/>
              <a:gdLst/>
              <a:ahLst/>
              <a:cxnLst/>
              <a:rect l="l" t="t" r="r" b="b"/>
              <a:pathLst>
                <a:path w="6546215" h="2376170">
                  <a:moveTo>
                    <a:pt x="6545655" y="0"/>
                  </a:moveTo>
                  <a:lnTo>
                    <a:pt x="215999" y="0"/>
                  </a:lnTo>
                  <a:lnTo>
                    <a:pt x="166473" y="5704"/>
                  </a:lnTo>
                  <a:lnTo>
                    <a:pt x="121008" y="21955"/>
                  </a:lnTo>
                  <a:lnTo>
                    <a:pt x="80903" y="47454"/>
                  </a:lnTo>
                  <a:lnTo>
                    <a:pt x="47453" y="80904"/>
                  </a:lnTo>
                  <a:lnTo>
                    <a:pt x="21954" y="121011"/>
                  </a:lnTo>
                  <a:lnTo>
                    <a:pt x="5704" y="166475"/>
                  </a:lnTo>
                  <a:lnTo>
                    <a:pt x="0" y="216001"/>
                  </a:lnTo>
                  <a:lnTo>
                    <a:pt x="0" y="2376004"/>
                  </a:lnTo>
                  <a:lnTo>
                    <a:pt x="6329653" y="2376004"/>
                  </a:lnTo>
                  <a:lnTo>
                    <a:pt x="6379179" y="2370300"/>
                  </a:lnTo>
                  <a:lnTo>
                    <a:pt x="6424644" y="2354049"/>
                  </a:lnTo>
                  <a:lnTo>
                    <a:pt x="6464750" y="2328550"/>
                  </a:lnTo>
                  <a:lnTo>
                    <a:pt x="6498200" y="2295099"/>
                  </a:lnTo>
                  <a:lnTo>
                    <a:pt x="6523699" y="2254993"/>
                  </a:lnTo>
                  <a:lnTo>
                    <a:pt x="6539950" y="2209529"/>
                  </a:lnTo>
                  <a:lnTo>
                    <a:pt x="6545655" y="2160003"/>
                  </a:lnTo>
                  <a:lnTo>
                    <a:pt x="6545655" y="0"/>
                  </a:lnTo>
                  <a:close/>
                </a:path>
              </a:pathLst>
            </a:custGeom>
            <a:solidFill>
              <a:srgbClr val="ECF2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06943" y="3822978"/>
              <a:ext cx="2015451" cy="1083692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4559300" y="4598187"/>
            <a:ext cx="2339975" cy="558800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Applicable</a:t>
            </a:r>
            <a:r>
              <a:rPr sz="900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900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spc="-10" dirty="0">
                <a:solidFill>
                  <a:srgbClr val="231F20"/>
                </a:solidFill>
                <a:latin typeface="Arial"/>
                <a:cs typeface="Arial"/>
              </a:rPr>
              <a:t>profiles: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PEE</a:t>
            </a:r>
            <a:r>
              <a:rPr sz="9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1150</a:t>
            </a:r>
            <a:r>
              <a:rPr sz="9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/</a:t>
            </a:r>
            <a:r>
              <a:rPr sz="9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1175</a:t>
            </a:r>
            <a:r>
              <a:rPr sz="9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/</a:t>
            </a:r>
            <a:r>
              <a:rPr sz="9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1200</a:t>
            </a:r>
            <a:r>
              <a:rPr sz="9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/</a:t>
            </a:r>
            <a:r>
              <a:rPr sz="9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1250</a:t>
            </a:r>
            <a:r>
              <a:rPr sz="9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/</a:t>
            </a:r>
            <a:r>
              <a:rPr sz="9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1275</a:t>
            </a:r>
            <a:r>
              <a:rPr sz="9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/</a:t>
            </a:r>
            <a:r>
              <a:rPr sz="9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1300</a:t>
            </a:r>
            <a:r>
              <a:rPr sz="9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spc="-50" dirty="0">
                <a:solidFill>
                  <a:srgbClr val="231F20"/>
                </a:solidFill>
                <a:latin typeface="Arial"/>
                <a:cs typeface="Arial"/>
              </a:rPr>
              <a:t>/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1325</a:t>
            </a:r>
            <a:r>
              <a:rPr sz="9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/</a:t>
            </a:r>
            <a:r>
              <a:rPr sz="90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1350</a:t>
            </a:r>
            <a:r>
              <a:rPr sz="90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/</a:t>
            </a:r>
            <a:r>
              <a:rPr sz="90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1375</a:t>
            </a:r>
            <a:r>
              <a:rPr sz="90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/</a:t>
            </a:r>
            <a:r>
              <a:rPr sz="90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1400</a:t>
            </a:r>
            <a:r>
              <a:rPr sz="90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/</a:t>
            </a:r>
            <a:r>
              <a:rPr sz="90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Arial"/>
                <a:cs typeface="Arial"/>
              </a:rPr>
              <a:t>1450</a:t>
            </a:r>
            <a:endParaRPr sz="900">
              <a:latin typeface="Arial"/>
              <a:cs typeface="Arial"/>
            </a:endParaRPr>
          </a:p>
        </p:txBody>
      </p:sp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99600" y="3852010"/>
            <a:ext cx="1146023" cy="1266534"/>
          </a:xfrm>
          <a:prstGeom prst="rect">
            <a:avLst/>
          </a:prstGeom>
        </p:spPr>
      </p:pic>
      <p:grpSp>
        <p:nvGrpSpPr>
          <p:cNvPr id="13" name="object 13"/>
          <p:cNvGrpSpPr/>
          <p:nvPr/>
        </p:nvGrpSpPr>
        <p:grpSpPr>
          <a:xfrm>
            <a:off x="0" y="12"/>
            <a:ext cx="15336519" cy="2820035"/>
            <a:chOff x="0" y="12"/>
            <a:chExt cx="15336519" cy="2820035"/>
          </a:xfrm>
        </p:grpSpPr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62694" y="12"/>
              <a:ext cx="5105298" cy="281964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828009" y="25"/>
              <a:ext cx="5507990" cy="2819641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0" y="1340283"/>
              <a:ext cx="4038600" cy="1198245"/>
            </a:xfrm>
            <a:custGeom>
              <a:avLst/>
              <a:gdLst/>
              <a:ahLst/>
              <a:cxnLst/>
              <a:rect l="l" t="t" r="r" b="b"/>
              <a:pathLst>
                <a:path w="4038600" h="1198245">
                  <a:moveTo>
                    <a:pt x="0" y="0"/>
                  </a:moveTo>
                  <a:lnTo>
                    <a:pt x="0" y="1197862"/>
                  </a:lnTo>
                  <a:lnTo>
                    <a:pt x="4038180" y="1197862"/>
                  </a:lnTo>
                  <a:lnTo>
                    <a:pt x="40381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0" y="1421472"/>
              <a:ext cx="3804285" cy="881380"/>
            </a:xfrm>
            <a:custGeom>
              <a:avLst/>
              <a:gdLst/>
              <a:ahLst/>
              <a:cxnLst/>
              <a:rect l="l" t="t" r="r" b="b"/>
              <a:pathLst>
                <a:path w="3804285" h="881380">
                  <a:moveTo>
                    <a:pt x="3803992" y="0"/>
                  </a:moveTo>
                  <a:lnTo>
                    <a:pt x="0" y="0"/>
                  </a:lnTo>
                  <a:lnTo>
                    <a:pt x="0" y="880833"/>
                  </a:lnTo>
                  <a:lnTo>
                    <a:pt x="3803992" y="880833"/>
                  </a:lnTo>
                  <a:lnTo>
                    <a:pt x="3803992" y="0"/>
                  </a:lnTo>
                  <a:close/>
                </a:path>
              </a:pathLst>
            </a:custGeom>
            <a:solidFill>
              <a:srgbClr val="005A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586802" y="1340283"/>
              <a:ext cx="2811780" cy="1198245"/>
            </a:xfrm>
            <a:custGeom>
              <a:avLst/>
              <a:gdLst/>
              <a:ahLst/>
              <a:cxnLst/>
              <a:rect l="l" t="t" r="r" b="b"/>
              <a:pathLst>
                <a:path w="2811779" h="1198245">
                  <a:moveTo>
                    <a:pt x="2811780" y="0"/>
                  </a:moveTo>
                  <a:lnTo>
                    <a:pt x="0" y="0"/>
                  </a:lnTo>
                  <a:lnTo>
                    <a:pt x="0" y="1197862"/>
                  </a:lnTo>
                  <a:lnTo>
                    <a:pt x="2811780" y="1197862"/>
                  </a:lnTo>
                  <a:lnTo>
                    <a:pt x="2811780" y="0"/>
                  </a:lnTo>
                  <a:close/>
                </a:path>
              </a:pathLst>
            </a:custGeom>
            <a:solidFill>
              <a:srgbClr val="231F20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599301" y="1442580"/>
            <a:ext cx="3114040" cy="889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800"/>
              </a:lnSpc>
              <a:spcBef>
                <a:spcPts val="100"/>
              </a:spcBef>
            </a:pPr>
            <a:r>
              <a:rPr sz="2500" b="1" i="0" spc="-10" dirty="0">
                <a:latin typeface="Arial"/>
                <a:cs typeface="Arial"/>
              </a:rPr>
              <a:t>ACCESORIES</a:t>
            </a:r>
            <a:endParaRPr sz="2500">
              <a:latin typeface="Arial"/>
              <a:cs typeface="Arial"/>
            </a:endParaRPr>
          </a:p>
          <a:p>
            <a:pPr marL="12700">
              <a:lnSpc>
                <a:spcPts val="4000"/>
              </a:lnSpc>
            </a:pPr>
            <a:r>
              <a:rPr sz="3500" i="0" spc="-65" dirty="0">
                <a:latin typeface="Arial"/>
                <a:cs typeface="Arial"/>
              </a:rPr>
              <a:t>FOR</a:t>
            </a:r>
            <a:r>
              <a:rPr sz="3500" i="0" spc="-155" dirty="0">
                <a:latin typeface="Times New Roman"/>
                <a:cs typeface="Times New Roman"/>
              </a:rPr>
              <a:t> </a:t>
            </a:r>
            <a:r>
              <a:rPr sz="3500" i="0" spc="-114" dirty="0">
                <a:latin typeface="Arial"/>
                <a:cs typeface="Arial"/>
              </a:rPr>
              <a:t>PROFILES</a:t>
            </a:r>
            <a:endParaRPr sz="35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668006" y="1421472"/>
            <a:ext cx="2494280" cy="881380"/>
          </a:xfrm>
          <a:prstGeom prst="rect">
            <a:avLst/>
          </a:prstGeom>
          <a:solidFill>
            <a:srgbClr val="005AA9"/>
          </a:solidFill>
        </p:spPr>
        <p:txBody>
          <a:bodyPr vert="horz" wrap="square" lIns="0" tIns="33655" rIns="0" bIns="0" rtlCol="0">
            <a:spAutoFit/>
          </a:bodyPr>
          <a:lstStyle/>
          <a:p>
            <a:pPr marL="503555">
              <a:lnSpc>
                <a:spcPts val="2800"/>
              </a:lnSpc>
              <a:spcBef>
                <a:spcPts val="265"/>
              </a:spcBef>
            </a:pPr>
            <a:r>
              <a:rPr sz="2500" b="1" spc="-10" dirty="0">
                <a:solidFill>
                  <a:srgbClr val="FFFFFF"/>
                </a:solidFill>
                <a:latin typeface="Arial"/>
                <a:cs typeface="Arial"/>
              </a:rPr>
              <a:t>PROMO</a:t>
            </a:r>
            <a:endParaRPr sz="2500">
              <a:latin typeface="Arial"/>
              <a:cs typeface="Arial"/>
            </a:endParaRPr>
          </a:p>
          <a:p>
            <a:pPr marL="503555">
              <a:lnSpc>
                <a:spcPts val="3870"/>
              </a:lnSpc>
            </a:pPr>
            <a:r>
              <a:rPr sz="3500" spc="-10" dirty="0">
                <a:solidFill>
                  <a:srgbClr val="FFFFFF"/>
                </a:solidFill>
                <a:latin typeface="Arial"/>
                <a:cs typeface="Arial"/>
              </a:rPr>
              <a:t>SYSTEM</a:t>
            </a:r>
            <a:endParaRPr sz="35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8175167" y="5484774"/>
            <a:ext cx="6546215" cy="2369820"/>
          </a:xfrm>
          <a:custGeom>
            <a:avLst/>
            <a:gdLst/>
            <a:ahLst/>
            <a:cxnLst/>
            <a:rect l="l" t="t" r="r" b="b"/>
            <a:pathLst>
              <a:path w="6546215" h="2369820">
                <a:moveTo>
                  <a:pt x="6545656" y="0"/>
                </a:moveTo>
                <a:lnTo>
                  <a:pt x="216001" y="0"/>
                </a:lnTo>
                <a:lnTo>
                  <a:pt x="166475" y="5704"/>
                </a:lnTo>
                <a:lnTo>
                  <a:pt x="121011" y="21955"/>
                </a:lnTo>
                <a:lnTo>
                  <a:pt x="80904" y="47454"/>
                </a:lnTo>
                <a:lnTo>
                  <a:pt x="47454" y="80904"/>
                </a:lnTo>
                <a:lnTo>
                  <a:pt x="21955" y="121011"/>
                </a:lnTo>
                <a:lnTo>
                  <a:pt x="5704" y="166475"/>
                </a:lnTo>
                <a:lnTo>
                  <a:pt x="0" y="216001"/>
                </a:lnTo>
                <a:lnTo>
                  <a:pt x="0" y="2369654"/>
                </a:lnTo>
                <a:lnTo>
                  <a:pt x="6329629" y="2369654"/>
                </a:lnTo>
                <a:lnTo>
                  <a:pt x="6379184" y="2363950"/>
                </a:lnTo>
                <a:lnTo>
                  <a:pt x="6424663" y="2347699"/>
                </a:lnTo>
                <a:lnTo>
                  <a:pt x="6464773" y="2322200"/>
                </a:lnTo>
                <a:lnTo>
                  <a:pt x="6498220" y="2288749"/>
                </a:lnTo>
                <a:lnTo>
                  <a:pt x="6523711" y="2248643"/>
                </a:lnTo>
                <a:lnTo>
                  <a:pt x="6539954" y="2203179"/>
                </a:lnTo>
                <a:lnTo>
                  <a:pt x="6545656" y="2153653"/>
                </a:lnTo>
                <a:lnTo>
                  <a:pt x="6545656" y="0"/>
                </a:lnTo>
                <a:close/>
              </a:path>
            </a:pathLst>
          </a:custGeom>
          <a:solidFill>
            <a:srgbClr val="ECF2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787568" y="3113493"/>
            <a:ext cx="2959100" cy="381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639"/>
              </a:lnSpc>
              <a:spcBef>
                <a:spcPts val="100"/>
              </a:spcBef>
            </a:pPr>
            <a:r>
              <a:rPr sz="1400" b="1" dirty="0">
                <a:solidFill>
                  <a:srgbClr val="005AA9"/>
                </a:solidFill>
                <a:latin typeface="Arial"/>
                <a:cs typeface="Arial"/>
              </a:rPr>
              <a:t>PEE</a:t>
            </a:r>
            <a:r>
              <a:rPr sz="1400" b="1" spc="-30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1400" b="1" spc="-20" dirty="0">
                <a:solidFill>
                  <a:srgbClr val="005AA9"/>
                </a:solidFill>
                <a:latin typeface="Arial"/>
                <a:cs typeface="Arial"/>
              </a:rPr>
              <a:t>1550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ts val="1160"/>
              </a:lnSpc>
            </a:pPr>
            <a:r>
              <a:rPr sz="1000" b="1" dirty="0">
                <a:latin typeface="Arial"/>
                <a:cs typeface="Arial"/>
              </a:rPr>
              <a:t>Accesory</a:t>
            </a:r>
            <a:r>
              <a:rPr sz="1000" b="1" spc="-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to</a:t>
            </a:r>
            <a:r>
              <a:rPr sz="1000" b="1" spc="-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adjust</a:t>
            </a:r>
            <a:r>
              <a:rPr sz="1000" b="1" spc="-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the</a:t>
            </a:r>
            <a:r>
              <a:rPr sz="1000" b="1" spc="-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profile angle</a:t>
            </a:r>
            <a:r>
              <a:rPr sz="1000" b="1" spc="-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on</a:t>
            </a:r>
            <a:r>
              <a:rPr sz="1000" b="1" spc="-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the</a:t>
            </a:r>
            <a:r>
              <a:rPr sz="1000" b="1" spc="-5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shelf.</a:t>
            </a:r>
            <a:endParaRPr sz="10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347570" y="3120402"/>
            <a:ext cx="437515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solidFill>
                  <a:srgbClr val="005AA9"/>
                </a:solidFill>
                <a:latin typeface="Arial"/>
                <a:cs typeface="Arial"/>
              </a:rPr>
              <a:t>PROMOTIONAL</a:t>
            </a:r>
            <a:r>
              <a:rPr sz="1400" b="1" spc="-140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1400" b="1" spc="-20" dirty="0">
                <a:solidFill>
                  <a:srgbClr val="005AA9"/>
                </a:solidFill>
                <a:latin typeface="Arial"/>
                <a:cs typeface="Arial"/>
              </a:rPr>
              <a:t>TRANSPARENT</a:t>
            </a:r>
            <a:r>
              <a:rPr sz="1400" b="1" spc="-3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1400" b="1" spc="-20" dirty="0">
                <a:solidFill>
                  <a:srgbClr val="005AA9"/>
                </a:solidFill>
                <a:latin typeface="Arial"/>
                <a:cs typeface="Arial"/>
              </a:rPr>
              <a:t>FRONTAL </a:t>
            </a:r>
            <a:r>
              <a:rPr sz="1400" b="1" spc="-10" dirty="0">
                <a:solidFill>
                  <a:srgbClr val="005AA9"/>
                </a:solidFill>
                <a:latin typeface="Arial"/>
                <a:cs typeface="Arial"/>
              </a:rPr>
              <a:t>POCKET</a:t>
            </a:r>
            <a:endParaRPr sz="14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347570" y="5603671"/>
            <a:ext cx="369506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solidFill>
                  <a:srgbClr val="005AA9"/>
                </a:solidFill>
                <a:latin typeface="Arial"/>
                <a:cs typeface="Arial"/>
              </a:rPr>
              <a:t>CUSTOMIZABLE</a:t>
            </a:r>
            <a:r>
              <a:rPr sz="1400" b="1" spc="10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005AA9"/>
                </a:solidFill>
                <a:latin typeface="Arial"/>
                <a:cs typeface="Arial"/>
              </a:rPr>
              <a:t>PROMOTIONAL</a:t>
            </a:r>
            <a:r>
              <a:rPr sz="1400" b="1" spc="10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005AA9"/>
                </a:solidFill>
                <a:latin typeface="Arial"/>
                <a:cs typeface="Arial"/>
              </a:rPr>
              <a:t>STOPPER</a:t>
            </a:r>
            <a:endParaRPr sz="14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347570" y="8116785"/>
            <a:ext cx="349567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solidFill>
                  <a:srgbClr val="005AA9"/>
                </a:solidFill>
                <a:latin typeface="Arial"/>
                <a:cs typeface="Arial"/>
              </a:rPr>
              <a:t>PROMOTIONAL</a:t>
            </a:r>
            <a:r>
              <a:rPr sz="1400" b="1" spc="-140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1400" b="1" spc="-20" dirty="0">
                <a:solidFill>
                  <a:srgbClr val="005AA9"/>
                </a:solidFill>
                <a:latin typeface="Arial"/>
                <a:cs typeface="Arial"/>
              </a:rPr>
              <a:t>TRANSPARENT</a:t>
            </a:r>
            <a:r>
              <a:rPr sz="1400" b="1" spc="-3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005AA9"/>
                </a:solidFill>
                <a:latin typeface="Arial"/>
                <a:cs typeface="Arial"/>
              </a:rPr>
              <a:t>POCKET</a:t>
            </a:r>
            <a:endParaRPr sz="14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87565" y="5576671"/>
            <a:ext cx="5189855" cy="4165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660"/>
              </a:lnSpc>
              <a:spcBef>
                <a:spcPts val="100"/>
              </a:spcBef>
            </a:pPr>
            <a:r>
              <a:rPr sz="1400" b="1" spc="-55" dirty="0">
                <a:solidFill>
                  <a:srgbClr val="005AA9"/>
                </a:solidFill>
                <a:latin typeface="Arial"/>
                <a:cs typeface="Arial"/>
              </a:rPr>
              <a:t>OVA</a:t>
            </a:r>
            <a:r>
              <a:rPr sz="1400" b="1" spc="-40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005AA9"/>
                </a:solidFill>
                <a:latin typeface="Arial"/>
                <a:cs typeface="Arial"/>
              </a:rPr>
              <a:t>09001-</a:t>
            </a:r>
            <a:r>
              <a:rPr sz="1400" b="1" spc="-25" dirty="0">
                <a:solidFill>
                  <a:srgbClr val="005AA9"/>
                </a:solidFill>
                <a:latin typeface="Arial"/>
                <a:cs typeface="Arial"/>
              </a:rPr>
              <a:t>15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ts val="1420"/>
              </a:lnSpc>
            </a:pPr>
            <a:r>
              <a:rPr sz="1000" b="1" dirty="0">
                <a:latin typeface="Arial"/>
                <a:cs typeface="Arial"/>
              </a:rPr>
              <a:t>Electronic</a:t>
            </a:r>
            <a:r>
              <a:rPr sz="1000" b="1" spc="-3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label</a:t>
            </a:r>
            <a:r>
              <a:rPr sz="1000" b="1" spc="-3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remover</a:t>
            </a:r>
            <a:r>
              <a:rPr sz="1000" b="1" spc="-2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tool.</a:t>
            </a:r>
            <a:r>
              <a:rPr sz="1000" b="1" spc="-65" dirty="0"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231F20"/>
                </a:solidFill>
                <a:latin typeface="Arial Narrow"/>
                <a:cs typeface="Arial Narrow"/>
              </a:rPr>
              <a:t>With</a:t>
            </a:r>
            <a:r>
              <a:rPr sz="1200" b="1" spc="-30" dirty="0">
                <a:solidFill>
                  <a:srgbClr val="231F20"/>
                </a:solidFill>
                <a:latin typeface="Arial Narrow"/>
                <a:cs typeface="Arial Narrow"/>
              </a:rPr>
              <a:t> </a:t>
            </a:r>
            <a:r>
              <a:rPr sz="1200" b="1" dirty="0">
                <a:solidFill>
                  <a:srgbClr val="231F20"/>
                </a:solidFill>
                <a:latin typeface="Arial Narrow"/>
                <a:cs typeface="Arial Narrow"/>
              </a:rPr>
              <a:t>this</a:t>
            </a:r>
            <a:r>
              <a:rPr sz="1200" b="1" spc="-30" dirty="0">
                <a:solidFill>
                  <a:srgbClr val="231F20"/>
                </a:solidFill>
                <a:latin typeface="Arial Narrow"/>
                <a:cs typeface="Arial Narrow"/>
              </a:rPr>
              <a:t> </a:t>
            </a:r>
            <a:r>
              <a:rPr sz="1200" b="1" dirty="0">
                <a:solidFill>
                  <a:srgbClr val="231F20"/>
                </a:solidFill>
                <a:latin typeface="Arial Narrow"/>
                <a:cs typeface="Arial Narrow"/>
              </a:rPr>
              <a:t>key</a:t>
            </a:r>
            <a:r>
              <a:rPr sz="1200" b="1" spc="-35" dirty="0">
                <a:solidFill>
                  <a:srgbClr val="231F20"/>
                </a:solidFill>
                <a:latin typeface="Arial Narrow"/>
                <a:cs typeface="Arial Narrow"/>
              </a:rPr>
              <a:t> </a:t>
            </a:r>
            <a:r>
              <a:rPr sz="1200" b="1" dirty="0">
                <a:solidFill>
                  <a:srgbClr val="231F20"/>
                </a:solidFill>
                <a:latin typeface="Arial Narrow"/>
                <a:cs typeface="Arial Narrow"/>
              </a:rPr>
              <a:t>you</a:t>
            </a:r>
            <a:r>
              <a:rPr sz="1200" b="1" spc="-25" dirty="0">
                <a:solidFill>
                  <a:srgbClr val="231F20"/>
                </a:solidFill>
                <a:latin typeface="Arial Narrow"/>
                <a:cs typeface="Arial Narrow"/>
              </a:rPr>
              <a:t> </a:t>
            </a:r>
            <a:r>
              <a:rPr sz="1200" b="1" dirty="0">
                <a:solidFill>
                  <a:srgbClr val="231F20"/>
                </a:solidFill>
                <a:latin typeface="Arial Narrow"/>
                <a:cs typeface="Arial Narrow"/>
              </a:rPr>
              <a:t>can</a:t>
            </a:r>
            <a:r>
              <a:rPr sz="1200" b="1" spc="-30" dirty="0">
                <a:solidFill>
                  <a:srgbClr val="231F20"/>
                </a:solidFill>
                <a:latin typeface="Arial Narrow"/>
                <a:cs typeface="Arial Narrow"/>
              </a:rPr>
              <a:t> </a:t>
            </a:r>
            <a:r>
              <a:rPr sz="1200" b="1" dirty="0">
                <a:solidFill>
                  <a:srgbClr val="231F20"/>
                </a:solidFill>
                <a:latin typeface="Arial Narrow"/>
                <a:cs typeface="Arial Narrow"/>
              </a:rPr>
              <a:t>easily</a:t>
            </a:r>
            <a:r>
              <a:rPr sz="1200" b="1" spc="-30" dirty="0">
                <a:solidFill>
                  <a:srgbClr val="231F20"/>
                </a:solidFill>
                <a:latin typeface="Arial Narrow"/>
                <a:cs typeface="Arial Narrow"/>
              </a:rPr>
              <a:t> </a:t>
            </a:r>
            <a:r>
              <a:rPr sz="1200" b="1" dirty="0">
                <a:solidFill>
                  <a:srgbClr val="231F20"/>
                </a:solidFill>
                <a:latin typeface="Arial Narrow"/>
                <a:cs typeface="Arial Narrow"/>
              </a:rPr>
              <a:t>remove</a:t>
            </a:r>
            <a:r>
              <a:rPr sz="1200" b="1" spc="-35" dirty="0">
                <a:solidFill>
                  <a:srgbClr val="231F20"/>
                </a:solidFill>
                <a:latin typeface="Arial Narrow"/>
                <a:cs typeface="Arial Narrow"/>
              </a:rPr>
              <a:t> </a:t>
            </a:r>
            <a:r>
              <a:rPr sz="1200" b="1" dirty="0">
                <a:solidFill>
                  <a:srgbClr val="231F20"/>
                </a:solidFill>
                <a:latin typeface="Arial Narrow"/>
                <a:cs typeface="Arial Narrow"/>
              </a:rPr>
              <a:t>labels</a:t>
            </a:r>
            <a:r>
              <a:rPr sz="1200" b="1" spc="-30" dirty="0">
                <a:solidFill>
                  <a:srgbClr val="231F20"/>
                </a:solidFill>
                <a:latin typeface="Arial Narrow"/>
                <a:cs typeface="Arial Narrow"/>
              </a:rPr>
              <a:t> </a:t>
            </a:r>
            <a:r>
              <a:rPr sz="1200" b="1" dirty="0">
                <a:solidFill>
                  <a:srgbClr val="231F20"/>
                </a:solidFill>
                <a:latin typeface="Arial Narrow"/>
                <a:cs typeface="Arial Narrow"/>
              </a:rPr>
              <a:t>from</a:t>
            </a:r>
            <a:r>
              <a:rPr sz="1200" b="1" spc="-30" dirty="0">
                <a:solidFill>
                  <a:srgbClr val="231F20"/>
                </a:solidFill>
                <a:latin typeface="Arial Narrow"/>
                <a:cs typeface="Arial Narrow"/>
              </a:rPr>
              <a:t> </a:t>
            </a:r>
            <a:r>
              <a:rPr sz="1200" b="1" spc="-10" dirty="0">
                <a:solidFill>
                  <a:srgbClr val="231F20"/>
                </a:solidFill>
                <a:latin typeface="Arial Narrow"/>
                <a:cs typeface="Arial Narrow"/>
              </a:rPr>
              <a:t>profiles.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490101" y="7996732"/>
            <a:ext cx="1030605" cy="474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410"/>
              </a:lnSpc>
              <a:spcBef>
                <a:spcPts val="100"/>
              </a:spcBef>
            </a:pPr>
            <a:r>
              <a:rPr sz="1200" b="1" spc="-50" dirty="0">
                <a:solidFill>
                  <a:srgbClr val="005AA9"/>
                </a:solidFill>
                <a:latin typeface="Arial"/>
                <a:cs typeface="Arial"/>
              </a:rPr>
              <a:t>OVA-</a:t>
            </a:r>
            <a:r>
              <a:rPr sz="1200" b="1" dirty="0">
                <a:solidFill>
                  <a:srgbClr val="005AA9"/>
                </a:solidFill>
                <a:latin typeface="Arial"/>
                <a:cs typeface="Arial"/>
              </a:rPr>
              <a:t>03015-</a:t>
            </a:r>
            <a:r>
              <a:rPr sz="1200" b="1" spc="-25" dirty="0">
                <a:solidFill>
                  <a:srgbClr val="005AA9"/>
                </a:solidFill>
                <a:latin typeface="Arial"/>
                <a:cs typeface="Arial"/>
              </a:rPr>
              <a:t>00</a:t>
            </a:r>
            <a:endParaRPr sz="1200">
              <a:latin typeface="Arial"/>
              <a:cs typeface="Arial"/>
            </a:endParaRPr>
          </a:p>
          <a:p>
            <a:pPr marL="54610" marR="24765" indent="-22225">
              <a:lnSpc>
                <a:spcPts val="1080"/>
              </a:lnSpc>
              <a:spcBef>
                <a:spcPts val="5"/>
              </a:spcBef>
            </a:pPr>
            <a:r>
              <a:rPr sz="900" b="1" dirty="0">
                <a:latin typeface="Arial"/>
                <a:cs typeface="Arial"/>
              </a:rPr>
              <a:t>FRONT</a:t>
            </a:r>
            <a:r>
              <a:rPr sz="900" b="1" spc="-55" dirty="0">
                <a:latin typeface="Arial"/>
                <a:cs typeface="Arial"/>
              </a:rPr>
              <a:t> </a:t>
            </a:r>
            <a:r>
              <a:rPr sz="900" b="1" spc="-10" dirty="0">
                <a:latin typeface="Arial"/>
                <a:cs typeface="Arial"/>
              </a:rPr>
              <a:t>STOPPER </a:t>
            </a:r>
            <a:r>
              <a:rPr sz="900" b="1" dirty="0">
                <a:latin typeface="Arial"/>
                <a:cs typeface="Arial"/>
              </a:rPr>
              <a:t>HOLDER</a:t>
            </a:r>
            <a:r>
              <a:rPr sz="900" b="1" spc="-45" dirty="0">
                <a:latin typeface="Arial"/>
                <a:cs typeface="Arial"/>
              </a:rPr>
              <a:t> </a:t>
            </a:r>
            <a:r>
              <a:rPr sz="900" b="1" spc="-10" dirty="0">
                <a:latin typeface="Arial"/>
                <a:cs typeface="Arial"/>
              </a:rPr>
              <a:t>CLAMP</a:t>
            </a:r>
            <a:endParaRPr sz="9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24242" y="7996732"/>
            <a:ext cx="1583055" cy="474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410"/>
              </a:lnSpc>
              <a:spcBef>
                <a:spcPts val="100"/>
              </a:spcBef>
            </a:pPr>
            <a:r>
              <a:rPr sz="1200" b="1" spc="-50" dirty="0">
                <a:solidFill>
                  <a:srgbClr val="005AA9"/>
                </a:solidFill>
                <a:latin typeface="Arial"/>
                <a:cs typeface="Arial"/>
              </a:rPr>
              <a:t>OVA-</a:t>
            </a:r>
            <a:r>
              <a:rPr sz="1200" b="1" dirty="0">
                <a:solidFill>
                  <a:srgbClr val="005AA9"/>
                </a:solidFill>
                <a:latin typeface="Arial"/>
                <a:cs typeface="Arial"/>
              </a:rPr>
              <a:t>03010-</a:t>
            </a:r>
            <a:r>
              <a:rPr sz="1200" b="1" spc="-25" dirty="0">
                <a:solidFill>
                  <a:srgbClr val="005AA9"/>
                </a:solidFill>
                <a:latin typeface="Arial"/>
                <a:cs typeface="Arial"/>
              </a:rPr>
              <a:t>00</a:t>
            </a:r>
            <a:endParaRPr sz="1200">
              <a:latin typeface="Arial"/>
              <a:cs typeface="Arial"/>
            </a:endParaRPr>
          </a:p>
          <a:p>
            <a:pPr marL="12065" marR="5080" algn="ctr">
              <a:lnSpc>
                <a:spcPts val="1080"/>
              </a:lnSpc>
              <a:spcBef>
                <a:spcPts val="5"/>
              </a:spcBef>
            </a:pPr>
            <a:r>
              <a:rPr sz="900" b="1" spc="-10" dirty="0">
                <a:latin typeface="Arial"/>
                <a:cs typeface="Arial"/>
              </a:rPr>
              <a:t>PERPENDICULAR</a:t>
            </a:r>
            <a:r>
              <a:rPr sz="900" b="1" spc="50" dirty="0">
                <a:latin typeface="Arial"/>
                <a:cs typeface="Arial"/>
              </a:rPr>
              <a:t> </a:t>
            </a:r>
            <a:r>
              <a:rPr sz="900" b="1" spc="-10" dirty="0">
                <a:latin typeface="Arial"/>
                <a:cs typeface="Arial"/>
              </a:rPr>
              <a:t>STOPPER </a:t>
            </a:r>
            <a:r>
              <a:rPr sz="900" b="1" dirty="0">
                <a:latin typeface="Arial"/>
                <a:cs typeface="Arial"/>
              </a:rPr>
              <a:t>HOLDER</a:t>
            </a:r>
            <a:r>
              <a:rPr sz="900" b="1" spc="-45" dirty="0">
                <a:latin typeface="Arial"/>
                <a:cs typeface="Arial"/>
              </a:rPr>
              <a:t> </a:t>
            </a:r>
            <a:r>
              <a:rPr sz="900" b="1" spc="-10" dirty="0">
                <a:latin typeface="Arial"/>
                <a:cs typeface="Arial"/>
              </a:rPr>
              <a:t>CLAMP</a:t>
            </a:r>
            <a:endParaRPr sz="9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801984" y="3358248"/>
            <a:ext cx="39243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20" dirty="0">
                <a:solidFill>
                  <a:srgbClr val="231F20"/>
                </a:solidFill>
                <a:latin typeface="Arial"/>
                <a:cs typeface="Arial"/>
              </a:rPr>
              <a:t>CODE</a:t>
            </a:r>
            <a:endParaRPr sz="10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932080" y="3358248"/>
            <a:ext cx="48450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COLOR</a:t>
            </a:r>
            <a:endParaRPr sz="10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530178" y="3552812"/>
            <a:ext cx="935990" cy="210820"/>
          </a:xfrm>
          <a:prstGeom prst="rect">
            <a:avLst/>
          </a:prstGeom>
          <a:ln w="6350">
            <a:solidFill>
              <a:srgbClr val="231F20"/>
            </a:solidFill>
          </a:ln>
        </p:spPr>
        <p:txBody>
          <a:bodyPr vert="horz" wrap="square" lIns="0" tIns="18415" rIns="0" bIns="0" rtlCol="0">
            <a:spAutoFit/>
          </a:bodyPr>
          <a:lstStyle/>
          <a:p>
            <a:pPr marL="88900">
              <a:lnSpc>
                <a:spcPct val="100000"/>
              </a:lnSpc>
              <a:spcBef>
                <a:spcPts val="145"/>
              </a:spcBef>
            </a:pP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PEE</a:t>
            </a:r>
            <a:r>
              <a:rPr sz="1000" spc="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1550-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00</a:t>
            </a:r>
            <a:endParaRPr sz="10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466079" y="3552812"/>
            <a:ext cx="1416050" cy="210820"/>
          </a:xfrm>
          <a:prstGeom prst="rect">
            <a:avLst/>
          </a:prstGeom>
          <a:ln w="6350">
            <a:solidFill>
              <a:srgbClr val="231F20"/>
            </a:solidFill>
          </a:ln>
        </p:spPr>
        <p:txBody>
          <a:bodyPr vert="horz" wrap="square" lIns="0" tIns="18415" rIns="0" bIns="0" rtlCol="0">
            <a:spAutoFit/>
          </a:bodyPr>
          <a:lstStyle/>
          <a:p>
            <a:pPr marL="238760">
              <a:lnSpc>
                <a:spcPct val="100000"/>
              </a:lnSpc>
              <a:spcBef>
                <a:spcPts val="145"/>
              </a:spcBef>
            </a:pP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TRANSPARENT</a:t>
            </a:r>
            <a:endParaRPr sz="10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568279" y="3981654"/>
            <a:ext cx="1813560" cy="4965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180"/>
              </a:lnSpc>
              <a:spcBef>
                <a:spcPts val="100"/>
              </a:spcBef>
            </a:pP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Lenghts</a:t>
            </a:r>
            <a:r>
              <a:rPr sz="1000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in stock:</a:t>
            </a: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60</a:t>
            </a:r>
            <a:r>
              <a:rPr sz="10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mm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ts val="940"/>
              </a:lnSpc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(Other</a:t>
            </a:r>
            <a:r>
              <a:rPr sz="80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lenghts</a:t>
            </a:r>
            <a:r>
              <a:rPr sz="8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upon</a:t>
            </a:r>
            <a:r>
              <a:rPr sz="80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request)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Order</a:t>
            </a:r>
            <a:r>
              <a:rPr sz="1000" b="1" spc="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quantity:</a:t>
            </a:r>
            <a:r>
              <a:rPr sz="1000" b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Box</a:t>
            </a:r>
            <a:r>
              <a:rPr sz="1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100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pcs</a:t>
            </a:r>
            <a:endParaRPr sz="10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2258192" y="3644595"/>
            <a:ext cx="48450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COLOR</a:t>
            </a:r>
            <a:endParaRPr sz="100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3400403" y="3644595"/>
            <a:ext cx="67056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MATERIAL</a:t>
            </a:r>
            <a:endParaRPr sz="100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1929389" y="3839159"/>
            <a:ext cx="1141730" cy="210820"/>
          </a:xfrm>
          <a:prstGeom prst="rect">
            <a:avLst/>
          </a:prstGeom>
          <a:ln w="6350">
            <a:solidFill>
              <a:srgbClr val="231F20"/>
            </a:solidFill>
          </a:ln>
        </p:spPr>
        <p:txBody>
          <a:bodyPr vert="horz" wrap="square" lIns="0" tIns="18415" rIns="0" bIns="0" rtlCol="0">
            <a:spAutoFit/>
          </a:bodyPr>
          <a:lstStyle/>
          <a:p>
            <a:pPr marL="101600">
              <a:lnSpc>
                <a:spcPct val="100000"/>
              </a:lnSpc>
              <a:spcBef>
                <a:spcPts val="145"/>
              </a:spcBef>
            </a:pP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TRANSPARENT</a:t>
            </a:r>
            <a:endParaRPr sz="10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3070966" y="3839159"/>
            <a:ext cx="1329055" cy="210820"/>
          </a:xfrm>
          <a:prstGeom prst="rect">
            <a:avLst/>
          </a:prstGeom>
          <a:ln w="6350">
            <a:solidFill>
              <a:srgbClr val="231F20"/>
            </a:solidFill>
          </a:ln>
        </p:spPr>
        <p:txBody>
          <a:bodyPr vert="horz" wrap="square" lIns="0" tIns="1841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45"/>
              </a:spcBef>
            </a:pP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PVC</a:t>
            </a:r>
            <a:endParaRPr sz="100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1967491" y="4267996"/>
            <a:ext cx="173545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Order</a:t>
            </a:r>
            <a:r>
              <a:rPr sz="1000" b="1" spc="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quantity:</a:t>
            </a:r>
            <a:r>
              <a:rPr sz="1000" b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Upon</a:t>
            </a:r>
            <a:r>
              <a:rPr sz="1000" spc="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request</a:t>
            </a:r>
            <a:endParaRPr sz="10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2258192" y="6231877"/>
            <a:ext cx="48450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COLOR</a:t>
            </a:r>
            <a:endParaRPr sz="100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3400403" y="6231877"/>
            <a:ext cx="67056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MATERIAL</a:t>
            </a:r>
            <a:endParaRPr sz="100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1929389" y="6426441"/>
            <a:ext cx="1141730" cy="210820"/>
          </a:xfrm>
          <a:prstGeom prst="rect">
            <a:avLst/>
          </a:prstGeom>
          <a:ln w="6350">
            <a:solidFill>
              <a:srgbClr val="231F20"/>
            </a:solidFill>
          </a:ln>
        </p:spPr>
        <p:txBody>
          <a:bodyPr vert="horz" wrap="square" lIns="0" tIns="18415" rIns="0" bIns="0" rtlCol="0">
            <a:spAutoFit/>
          </a:bodyPr>
          <a:lstStyle/>
          <a:p>
            <a:pPr marL="295275">
              <a:lnSpc>
                <a:spcPct val="100000"/>
              </a:lnSpc>
              <a:spcBef>
                <a:spcPts val="145"/>
              </a:spcBef>
            </a:pP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CUSTOM</a:t>
            </a:r>
            <a:endParaRPr sz="100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3070966" y="6426441"/>
            <a:ext cx="1329055" cy="210820"/>
          </a:xfrm>
          <a:prstGeom prst="rect">
            <a:avLst/>
          </a:prstGeom>
          <a:ln w="6350">
            <a:solidFill>
              <a:srgbClr val="231F20"/>
            </a:solidFill>
          </a:ln>
        </p:spPr>
        <p:txBody>
          <a:bodyPr vert="horz" wrap="square" lIns="0" tIns="1841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45"/>
              </a:spcBef>
            </a:pP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PVC</a:t>
            </a:r>
            <a:endParaRPr sz="100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1967491" y="6855278"/>
            <a:ext cx="173545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Order</a:t>
            </a:r>
            <a:r>
              <a:rPr sz="1000" b="1" spc="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quantity:</a:t>
            </a:r>
            <a:r>
              <a:rPr sz="1000" b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Upon</a:t>
            </a:r>
            <a:r>
              <a:rPr sz="1000" spc="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request</a:t>
            </a:r>
            <a:endParaRPr sz="100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2258192" y="8622969"/>
            <a:ext cx="48450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COLOR</a:t>
            </a:r>
            <a:endParaRPr sz="100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3400403" y="8622969"/>
            <a:ext cx="67056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MATERIAL</a:t>
            </a:r>
            <a:endParaRPr sz="100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1929389" y="8817533"/>
            <a:ext cx="1141730" cy="210820"/>
          </a:xfrm>
          <a:prstGeom prst="rect">
            <a:avLst/>
          </a:prstGeom>
          <a:ln w="6350">
            <a:solidFill>
              <a:srgbClr val="231F20"/>
            </a:solidFill>
          </a:ln>
        </p:spPr>
        <p:txBody>
          <a:bodyPr vert="horz" wrap="square" lIns="0" tIns="18415" rIns="0" bIns="0" rtlCol="0">
            <a:spAutoFit/>
          </a:bodyPr>
          <a:lstStyle/>
          <a:p>
            <a:pPr marL="295275">
              <a:lnSpc>
                <a:spcPct val="100000"/>
              </a:lnSpc>
              <a:spcBef>
                <a:spcPts val="145"/>
              </a:spcBef>
            </a:pP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CUSTOM</a:t>
            </a:r>
            <a:endParaRPr sz="100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3070966" y="8817533"/>
            <a:ext cx="1329055" cy="210820"/>
          </a:xfrm>
          <a:prstGeom prst="rect">
            <a:avLst/>
          </a:prstGeom>
          <a:ln w="6350">
            <a:solidFill>
              <a:srgbClr val="231F20"/>
            </a:solidFill>
          </a:ln>
        </p:spPr>
        <p:txBody>
          <a:bodyPr vert="horz" wrap="square" lIns="0" tIns="1841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45"/>
              </a:spcBef>
            </a:pP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PVC</a:t>
            </a:r>
            <a:endParaRPr sz="100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11967491" y="9246371"/>
            <a:ext cx="173545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Order</a:t>
            </a:r>
            <a:r>
              <a:rPr sz="1000" b="1" spc="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quantity:</a:t>
            </a:r>
            <a:r>
              <a:rPr sz="1000" b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Upon</a:t>
            </a:r>
            <a:r>
              <a:rPr sz="1000" spc="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request</a:t>
            </a:r>
            <a:endParaRPr sz="100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4801984" y="6354178"/>
            <a:ext cx="39243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20" dirty="0">
                <a:solidFill>
                  <a:srgbClr val="231F20"/>
                </a:solidFill>
                <a:latin typeface="Arial"/>
                <a:cs typeface="Arial"/>
              </a:rPr>
              <a:t>CODE</a:t>
            </a:r>
            <a:endParaRPr sz="1000"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5839053" y="6354178"/>
            <a:ext cx="67056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MATERIAL</a:t>
            </a:r>
            <a:endParaRPr sz="1000"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4530178" y="6548742"/>
            <a:ext cx="935990" cy="210820"/>
          </a:xfrm>
          <a:prstGeom prst="rect">
            <a:avLst/>
          </a:prstGeom>
          <a:ln w="6350">
            <a:solidFill>
              <a:srgbClr val="231F20"/>
            </a:solidFill>
          </a:ln>
        </p:spPr>
        <p:txBody>
          <a:bodyPr vert="horz" wrap="square" lIns="0" tIns="18415" rIns="0" bIns="0" rtlCol="0">
            <a:spAutoFit/>
          </a:bodyPr>
          <a:lstStyle/>
          <a:p>
            <a:pPr marL="53975">
              <a:lnSpc>
                <a:spcPct val="100000"/>
              </a:lnSpc>
              <a:spcBef>
                <a:spcPts val="145"/>
              </a:spcBef>
            </a:pPr>
            <a:r>
              <a:rPr sz="1000" spc="-30" dirty="0">
                <a:solidFill>
                  <a:srgbClr val="231F20"/>
                </a:solidFill>
                <a:latin typeface="Arial"/>
                <a:cs typeface="Arial"/>
              </a:rPr>
              <a:t>OVA</a:t>
            </a:r>
            <a:r>
              <a:rPr sz="100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09001-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15</a:t>
            </a:r>
            <a:endParaRPr sz="1000">
              <a:latin typeface="Arial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5466079" y="6548742"/>
            <a:ext cx="1416050" cy="210820"/>
          </a:xfrm>
          <a:prstGeom prst="rect">
            <a:avLst/>
          </a:prstGeom>
          <a:ln w="6350">
            <a:solidFill>
              <a:srgbClr val="231F20"/>
            </a:solidFill>
          </a:ln>
        </p:spPr>
        <p:txBody>
          <a:bodyPr vert="horz" wrap="square" lIns="0" tIns="1841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45"/>
              </a:spcBef>
            </a:pP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ABS</a:t>
            </a:r>
            <a:endParaRPr sz="1000">
              <a:latin typeface="Arial"/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4568280" y="6977584"/>
            <a:ext cx="121158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Order</a:t>
            </a:r>
            <a:r>
              <a:rPr sz="1000" b="1" spc="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quantity:</a:t>
            </a:r>
            <a:r>
              <a:rPr sz="1000" b="1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1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pc</a:t>
            </a:r>
            <a:endParaRPr sz="1000">
              <a:latin typeface="Arial"/>
              <a:cs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4173677" y="8729967"/>
            <a:ext cx="39243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20" dirty="0">
                <a:solidFill>
                  <a:srgbClr val="231F20"/>
                </a:solidFill>
                <a:latin typeface="Arial"/>
                <a:cs typeface="Arial"/>
              </a:rPr>
              <a:t>CODE</a:t>
            </a:r>
            <a:endParaRPr sz="1000">
              <a:latin typeface="Arial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5092358" y="8729967"/>
            <a:ext cx="48450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COLOR</a:t>
            </a:r>
            <a:endParaRPr sz="1000">
              <a:latin typeface="Arial"/>
              <a:cs typeface="Arial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6050612" y="8729967"/>
            <a:ext cx="67056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MATERIAL</a:t>
            </a:r>
            <a:endParaRPr sz="1000">
              <a:latin typeface="Arial"/>
              <a:cs typeface="Arial"/>
            </a:endParaRPr>
          </a:p>
        </p:txBody>
      </p:sp>
      <p:graphicFrame>
        <p:nvGraphicFramePr>
          <p:cNvPr id="57" name="object 57"/>
          <p:cNvGraphicFramePr>
            <a:graphicFrameLocks noGrp="1"/>
          </p:cNvGraphicFramePr>
          <p:nvPr/>
        </p:nvGraphicFramePr>
        <p:xfrm>
          <a:off x="3888003" y="8921356"/>
          <a:ext cx="3061334" cy="46481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575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21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15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272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OVA-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03010-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TRANSPARENT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2159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POLYCARBONATE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2159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209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OVA-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03015-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TRANSPARENT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2159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9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POLYCARBONATE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2159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8" name="object 58"/>
          <p:cNvSpPr txBox="1"/>
          <p:nvPr/>
        </p:nvSpPr>
        <p:spPr>
          <a:xfrm>
            <a:off x="3929281" y="9534796"/>
            <a:ext cx="2959735" cy="455295"/>
          </a:xfrm>
          <a:prstGeom prst="rect">
            <a:avLst/>
          </a:prstGeom>
        </p:spPr>
        <p:txBody>
          <a:bodyPr vert="horz" wrap="square" lIns="0" tIns="863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80"/>
              </a:spcBef>
            </a:pP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Order</a:t>
            </a:r>
            <a:r>
              <a:rPr sz="1000" b="1" spc="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quantity:</a:t>
            </a:r>
            <a:r>
              <a:rPr sz="1000" b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Box</a:t>
            </a:r>
            <a:r>
              <a:rPr sz="1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100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pcs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20"/>
              </a:spcBef>
            </a:pP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Applicable</a:t>
            </a:r>
            <a:r>
              <a:rPr sz="90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on</a:t>
            </a:r>
            <a:r>
              <a:rPr sz="90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all</a:t>
            </a:r>
            <a:r>
              <a:rPr sz="90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profiles</a:t>
            </a:r>
            <a:r>
              <a:rPr sz="90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except</a:t>
            </a:r>
            <a:r>
              <a:rPr sz="90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METRO</a:t>
            </a:r>
            <a:r>
              <a:rPr sz="90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/</a:t>
            </a:r>
            <a:r>
              <a:rPr sz="90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MAKRO</a:t>
            </a:r>
            <a:r>
              <a:rPr sz="90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Arial"/>
                <a:cs typeface="Arial"/>
              </a:rPr>
              <a:t>series.</a:t>
            </a:r>
            <a:endParaRPr sz="900">
              <a:latin typeface="Arial"/>
              <a:cs typeface="Arial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11941101" y="4626770"/>
            <a:ext cx="23799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231F20"/>
                </a:solidFill>
                <a:latin typeface="Arial Narrow"/>
                <a:cs typeface="Arial Narrow"/>
              </a:rPr>
              <a:t>Custom-</a:t>
            </a:r>
            <a:r>
              <a:rPr sz="1200" b="1" dirty="0">
                <a:solidFill>
                  <a:srgbClr val="231F20"/>
                </a:solidFill>
                <a:latin typeface="Arial Narrow"/>
                <a:cs typeface="Arial Narrow"/>
              </a:rPr>
              <a:t>made</a:t>
            </a:r>
            <a:r>
              <a:rPr sz="120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b="1" spc="-10" dirty="0">
                <a:solidFill>
                  <a:srgbClr val="231F20"/>
                </a:solidFill>
                <a:latin typeface="Arial Narrow"/>
                <a:cs typeface="Arial Narrow"/>
              </a:rPr>
              <a:t>according</a:t>
            </a:r>
            <a:r>
              <a:rPr sz="120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b="1" dirty="0">
                <a:solidFill>
                  <a:srgbClr val="231F20"/>
                </a:solidFill>
                <a:latin typeface="Arial Narrow"/>
                <a:cs typeface="Arial Narrow"/>
              </a:rPr>
              <a:t>to</a:t>
            </a:r>
            <a:r>
              <a:rPr sz="120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b="1" dirty="0">
                <a:solidFill>
                  <a:srgbClr val="231F20"/>
                </a:solidFill>
                <a:latin typeface="Arial Narrow"/>
                <a:cs typeface="Arial Narrow"/>
              </a:rPr>
              <a:t>your</a:t>
            </a:r>
            <a:r>
              <a:rPr sz="12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b="1" spc="-10" dirty="0">
                <a:solidFill>
                  <a:srgbClr val="231F20"/>
                </a:solidFill>
                <a:latin typeface="Arial Narrow"/>
                <a:cs typeface="Arial Narrow"/>
              </a:rPr>
              <a:t>needs.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11941101" y="7166885"/>
            <a:ext cx="23799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231F20"/>
                </a:solidFill>
                <a:latin typeface="Arial Narrow"/>
                <a:cs typeface="Arial Narrow"/>
              </a:rPr>
              <a:t>Custom-</a:t>
            </a:r>
            <a:r>
              <a:rPr sz="1200" b="1" dirty="0">
                <a:solidFill>
                  <a:srgbClr val="231F20"/>
                </a:solidFill>
                <a:latin typeface="Arial Narrow"/>
                <a:cs typeface="Arial Narrow"/>
              </a:rPr>
              <a:t>made</a:t>
            </a:r>
            <a:r>
              <a:rPr sz="120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b="1" spc="-10" dirty="0">
                <a:solidFill>
                  <a:srgbClr val="231F20"/>
                </a:solidFill>
                <a:latin typeface="Arial Narrow"/>
                <a:cs typeface="Arial Narrow"/>
              </a:rPr>
              <a:t>according</a:t>
            </a:r>
            <a:r>
              <a:rPr sz="120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b="1" dirty="0">
                <a:solidFill>
                  <a:srgbClr val="231F20"/>
                </a:solidFill>
                <a:latin typeface="Arial Narrow"/>
                <a:cs typeface="Arial Narrow"/>
              </a:rPr>
              <a:t>to</a:t>
            </a:r>
            <a:r>
              <a:rPr sz="120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b="1" dirty="0">
                <a:solidFill>
                  <a:srgbClr val="231F20"/>
                </a:solidFill>
                <a:latin typeface="Arial Narrow"/>
                <a:cs typeface="Arial Narrow"/>
              </a:rPr>
              <a:t>your</a:t>
            </a:r>
            <a:r>
              <a:rPr sz="12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b="1" spc="-10" dirty="0">
                <a:solidFill>
                  <a:srgbClr val="231F20"/>
                </a:solidFill>
                <a:latin typeface="Arial Narrow"/>
                <a:cs typeface="Arial Narrow"/>
              </a:rPr>
              <a:t>needs.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11941101" y="9642457"/>
            <a:ext cx="23799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231F20"/>
                </a:solidFill>
                <a:latin typeface="Arial Narrow"/>
                <a:cs typeface="Arial Narrow"/>
              </a:rPr>
              <a:t>Custom-</a:t>
            </a:r>
            <a:r>
              <a:rPr sz="1200" b="1" dirty="0">
                <a:solidFill>
                  <a:srgbClr val="231F20"/>
                </a:solidFill>
                <a:latin typeface="Arial Narrow"/>
                <a:cs typeface="Arial Narrow"/>
              </a:rPr>
              <a:t>made</a:t>
            </a:r>
            <a:r>
              <a:rPr sz="120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b="1" spc="-10" dirty="0">
                <a:solidFill>
                  <a:srgbClr val="231F20"/>
                </a:solidFill>
                <a:latin typeface="Arial Narrow"/>
                <a:cs typeface="Arial Narrow"/>
              </a:rPr>
              <a:t>according</a:t>
            </a:r>
            <a:r>
              <a:rPr sz="120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b="1" dirty="0">
                <a:solidFill>
                  <a:srgbClr val="231F20"/>
                </a:solidFill>
                <a:latin typeface="Arial Narrow"/>
                <a:cs typeface="Arial Narrow"/>
              </a:rPr>
              <a:t>to</a:t>
            </a:r>
            <a:r>
              <a:rPr sz="120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b="1" dirty="0">
                <a:solidFill>
                  <a:srgbClr val="231F20"/>
                </a:solidFill>
                <a:latin typeface="Arial Narrow"/>
                <a:cs typeface="Arial Narrow"/>
              </a:rPr>
              <a:t>your</a:t>
            </a:r>
            <a:r>
              <a:rPr sz="12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b="1" spc="-10" dirty="0">
                <a:solidFill>
                  <a:srgbClr val="231F20"/>
                </a:solidFill>
                <a:latin typeface="Arial Narrow"/>
                <a:cs typeface="Arial Narrow"/>
              </a:rPr>
              <a:t>needs.</a:t>
            </a:r>
            <a:endParaRPr sz="1200">
              <a:latin typeface="Arial Narrow"/>
              <a:cs typeface="Arial Narrow"/>
            </a:endParaRPr>
          </a:p>
        </p:txBody>
      </p:sp>
      <p:grpSp>
        <p:nvGrpSpPr>
          <p:cNvPr id="62" name="object 62"/>
          <p:cNvGrpSpPr/>
          <p:nvPr/>
        </p:nvGrpSpPr>
        <p:grpSpPr>
          <a:xfrm>
            <a:off x="8778455" y="3518051"/>
            <a:ext cx="1383665" cy="1726564"/>
            <a:chOff x="8778455" y="3518051"/>
            <a:chExt cx="1383665" cy="1726564"/>
          </a:xfrm>
        </p:grpSpPr>
        <p:pic>
          <p:nvPicPr>
            <p:cNvPr id="63" name="object 6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778455" y="3518051"/>
              <a:ext cx="1383626" cy="1726451"/>
            </a:xfrm>
            <a:prstGeom prst="rect">
              <a:avLst/>
            </a:prstGeom>
          </p:spPr>
        </p:pic>
        <p:sp>
          <p:nvSpPr>
            <p:cNvPr id="64" name="object 64"/>
            <p:cNvSpPr/>
            <p:nvPr/>
          </p:nvSpPr>
          <p:spPr>
            <a:xfrm>
              <a:off x="9252330" y="3802202"/>
              <a:ext cx="67945" cy="248920"/>
            </a:xfrm>
            <a:custGeom>
              <a:avLst/>
              <a:gdLst/>
              <a:ahLst/>
              <a:cxnLst/>
              <a:rect l="l" t="t" r="r" b="b"/>
              <a:pathLst>
                <a:path w="67945" h="248920">
                  <a:moveTo>
                    <a:pt x="0" y="0"/>
                  </a:moveTo>
                  <a:lnTo>
                    <a:pt x="67767" y="248894"/>
                  </a:lnTo>
                </a:path>
              </a:pathLst>
            </a:custGeom>
            <a:ln w="127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9283661" y="4023575"/>
              <a:ext cx="62865" cy="94615"/>
            </a:xfrm>
            <a:custGeom>
              <a:avLst/>
              <a:gdLst/>
              <a:ahLst/>
              <a:cxnLst/>
              <a:rect l="l" t="t" r="r" b="b"/>
              <a:pathLst>
                <a:path w="62865" h="94614">
                  <a:moveTo>
                    <a:pt x="62534" y="0"/>
                  </a:moveTo>
                  <a:lnTo>
                    <a:pt x="46877" y="15739"/>
                  </a:lnTo>
                  <a:lnTo>
                    <a:pt x="35144" y="22759"/>
                  </a:lnTo>
                  <a:lnTo>
                    <a:pt x="21472" y="22658"/>
                  </a:lnTo>
                  <a:lnTo>
                    <a:pt x="0" y="17030"/>
                  </a:lnTo>
                  <a:lnTo>
                    <a:pt x="54660" y="94449"/>
                  </a:lnTo>
                  <a:lnTo>
                    <a:pt x="62534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6" name="object 66"/>
          <p:cNvSpPr txBox="1"/>
          <p:nvPr/>
        </p:nvSpPr>
        <p:spPr>
          <a:xfrm>
            <a:off x="9177197" y="3550881"/>
            <a:ext cx="3384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231F20"/>
                </a:solidFill>
                <a:latin typeface="Arial Narrow"/>
                <a:cs typeface="Arial Narrow"/>
              </a:rPr>
              <a:t>Insert</a:t>
            </a:r>
            <a:endParaRPr sz="1200">
              <a:latin typeface="Arial Narrow"/>
              <a:cs typeface="Arial Narrow"/>
            </a:endParaRPr>
          </a:p>
        </p:txBody>
      </p:sp>
      <p:pic>
        <p:nvPicPr>
          <p:cNvPr id="67" name="object 6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360270" y="5832005"/>
            <a:ext cx="2299868" cy="1964385"/>
          </a:xfrm>
          <a:prstGeom prst="rect">
            <a:avLst/>
          </a:prstGeom>
        </p:spPr>
      </p:pic>
      <p:grpSp>
        <p:nvGrpSpPr>
          <p:cNvPr id="68" name="object 68"/>
          <p:cNvGrpSpPr/>
          <p:nvPr/>
        </p:nvGrpSpPr>
        <p:grpSpPr>
          <a:xfrm>
            <a:off x="8548738" y="8562663"/>
            <a:ext cx="1765300" cy="1625600"/>
            <a:chOff x="8548738" y="8562663"/>
            <a:chExt cx="1765300" cy="1625600"/>
          </a:xfrm>
        </p:grpSpPr>
        <p:pic>
          <p:nvPicPr>
            <p:cNvPr id="69" name="object 6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819997" y="8562663"/>
              <a:ext cx="1494002" cy="1625340"/>
            </a:xfrm>
            <a:prstGeom prst="rect">
              <a:avLst/>
            </a:prstGeom>
          </p:spPr>
        </p:pic>
        <p:sp>
          <p:nvSpPr>
            <p:cNvPr id="70" name="object 70"/>
            <p:cNvSpPr/>
            <p:nvPr/>
          </p:nvSpPr>
          <p:spPr>
            <a:xfrm>
              <a:off x="8555088" y="9255785"/>
              <a:ext cx="363855" cy="57785"/>
            </a:xfrm>
            <a:custGeom>
              <a:avLst/>
              <a:gdLst/>
              <a:ahLst/>
              <a:cxnLst/>
              <a:rect l="l" t="t" r="r" b="b"/>
              <a:pathLst>
                <a:path w="363854" h="57784">
                  <a:moveTo>
                    <a:pt x="0" y="0"/>
                  </a:moveTo>
                  <a:lnTo>
                    <a:pt x="363474" y="57404"/>
                  </a:lnTo>
                </a:path>
              </a:pathLst>
            </a:custGeom>
            <a:ln w="127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1" name="object 7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894064" y="9278099"/>
              <a:ext cx="93014" cy="64020"/>
            </a:xfrm>
            <a:prstGeom prst="rect">
              <a:avLst/>
            </a:prstGeom>
          </p:spPr>
        </p:pic>
      </p:grpSp>
      <p:sp>
        <p:nvSpPr>
          <p:cNvPr id="72" name="object 72"/>
          <p:cNvSpPr txBox="1"/>
          <p:nvPr/>
        </p:nvSpPr>
        <p:spPr>
          <a:xfrm>
            <a:off x="8485073" y="8999855"/>
            <a:ext cx="3384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231F20"/>
                </a:solidFill>
                <a:latin typeface="Arial Narrow"/>
                <a:cs typeface="Arial Narrow"/>
              </a:rPr>
              <a:t>Insert</a:t>
            </a:r>
            <a:endParaRPr sz="1200">
              <a:latin typeface="Arial Narrow"/>
              <a:cs typeface="Arial Narrow"/>
            </a:endParaRPr>
          </a:p>
        </p:txBody>
      </p:sp>
      <p:grpSp>
        <p:nvGrpSpPr>
          <p:cNvPr id="73" name="object 73"/>
          <p:cNvGrpSpPr/>
          <p:nvPr/>
        </p:nvGrpSpPr>
        <p:grpSpPr>
          <a:xfrm>
            <a:off x="838532" y="8608821"/>
            <a:ext cx="2614295" cy="1628139"/>
            <a:chOff x="838532" y="8608821"/>
            <a:chExt cx="2614295" cy="1628139"/>
          </a:xfrm>
        </p:grpSpPr>
        <p:pic>
          <p:nvPicPr>
            <p:cNvPr id="74" name="object 7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42719" y="8614740"/>
              <a:ext cx="990928" cy="1618983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316233" y="9557305"/>
              <a:ext cx="214507" cy="112726"/>
            </a:xfrm>
            <a:prstGeom prst="rect">
              <a:avLst/>
            </a:prstGeom>
          </p:spPr>
        </p:pic>
        <p:sp>
          <p:nvSpPr>
            <p:cNvPr id="76" name="object 76"/>
            <p:cNvSpPr/>
            <p:nvPr/>
          </p:nvSpPr>
          <p:spPr>
            <a:xfrm>
              <a:off x="1301635" y="9282788"/>
              <a:ext cx="254000" cy="473075"/>
            </a:xfrm>
            <a:custGeom>
              <a:avLst/>
              <a:gdLst/>
              <a:ahLst/>
              <a:cxnLst/>
              <a:rect l="l" t="t" r="r" b="b"/>
              <a:pathLst>
                <a:path w="254000" h="473075">
                  <a:moveTo>
                    <a:pt x="16704" y="26616"/>
                  </a:moveTo>
                  <a:lnTo>
                    <a:pt x="75202" y="72833"/>
                  </a:lnTo>
                  <a:lnTo>
                    <a:pt x="103052" y="101538"/>
                  </a:lnTo>
                  <a:lnTo>
                    <a:pt x="128824" y="133045"/>
                  </a:lnTo>
                  <a:lnTo>
                    <a:pt x="153191" y="166666"/>
                  </a:lnTo>
                  <a:lnTo>
                    <a:pt x="174784" y="203077"/>
                  </a:lnTo>
                  <a:lnTo>
                    <a:pt x="194275" y="240888"/>
                  </a:lnTo>
                  <a:lnTo>
                    <a:pt x="210296" y="279399"/>
                  </a:lnTo>
                  <a:lnTo>
                    <a:pt x="222834" y="317924"/>
                  </a:lnTo>
                </a:path>
                <a:path w="254000" h="473075">
                  <a:moveTo>
                    <a:pt x="210296" y="352233"/>
                  </a:moveTo>
                  <a:lnTo>
                    <a:pt x="199151" y="355031"/>
                  </a:lnTo>
                  <a:lnTo>
                    <a:pt x="190793" y="362035"/>
                  </a:lnTo>
                  <a:lnTo>
                    <a:pt x="184536" y="372538"/>
                  </a:lnTo>
                </a:path>
                <a:path w="254000" h="473075">
                  <a:moveTo>
                    <a:pt x="3470" y="340325"/>
                  </a:moveTo>
                  <a:lnTo>
                    <a:pt x="18097" y="331920"/>
                  </a:lnTo>
                </a:path>
                <a:path w="254000" h="473075">
                  <a:moveTo>
                    <a:pt x="18097" y="331920"/>
                  </a:moveTo>
                  <a:lnTo>
                    <a:pt x="18794" y="299012"/>
                  </a:lnTo>
                </a:path>
                <a:path w="254000" h="473075">
                  <a:moveTo>
                    <a:pt x="16704" y="26616"/>
                  </a:moveTo>
                  <a:lnTo>
                    <a:pt x="15311" y="10506"/>
                  </a:lnTo>
                </a:path>
                <a:path w="254000" h="473075">
                  <a:moveTo>
                    <a:pt x="238842" y="460773"/>
                  </a:moveTo>
                  <a:lnTo>
                    <a:pt x="18097" y="331920"/>
                  </a:lnTo>
                </a:path>
                <a:path w="254000" h="473075">
                  <a:moveTo>
                    <a:pt x="250684" y="464270"/>
                  </a:moveTo>
                  <a:lnTo>
                    <a:pt x="245111" y="463571"/>
                  </a:lnTo>
                  <a:lnTo>
                    <a:pt x="238842" y="460773"/>
                  </a:lnTo>
                </a:path>
                <a:path w="254000" h="473075">
                  <a:moveTo>
                    <a:pt x="0" y="0"/>
                  </a:moveTo>
                  <a:lnTo>
                    <a:pt x="33422" y="23815"/>
                  </a:lnTo>
                  <a:lnTo>
                    <a:pt x="66147" y="51119"/>
                  </a:lnTo>
                  <a:lnTo>
                    <a:pt x="97479" y="83327"/>
                  </a:lnTo>
                  <a:lnTo>
                    <a:pt x="127431" y="118349"/>
                  </a:lnTo>
                  <a:lnTo>
                    <a:pt x="155281" y="156860"/>
                  </a:lnTo>
                  <a:lnTo>
                    <a:pt x="179660" y="197473"/>
                  </a:lnTo>
                  <a:lnTo>
                    <a:pt x="201937" y="240187"/>
                  </a:lnTo>
                  <a:lnTo>
                    <a:pt x="220048" y="283602"/>
                  </a:lnTo>
                  <a:lnTo>
                    <a:pt x="234663" y="327017"/>
                  </a:lnTo>
                  <a:lnTo>
                    <a:pt x="245111" y="369735"/>
                  </a:lnTo>
                  <a:lnTo>
                    <a:pt x="251380" y="411748"/>
                  </a:lnTo>
                  <a:lnTo>
                    <a:pt x="253470" y="452364"/>
                  </a:lnTo>
                  <a:lnTo>
                    <a:pt x="250684" y="463571"/>
                  </a:lnTo>
                  <a:lnTo>
                    <a:pt x="244415" y="471275"/>
                  </a:lnTo>
                  <a:lnTo>
                    <a:pt x="235372" y="472674"/>
                  </a:lnTo>
                  <a:lnTo>
                    <a:pt x="224227" y="469171"/>
                  </a:lnTo>
                </a:path>
                <a:path w="254000" h="473075">
                  <a:moveTo>
                    <a:pt x="224227" y="469171"/>
                  </a:moveTo>
                  <a:lnTo>
                    <a:pt x="3470" y="340325"/>
                  </a:lnTo>
                </a:path>
              </a:pathLst>
            </a:custGeom>
            <a:ln w="837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1525863" y="9743562"/>
              <a:ext cx="15240" cy="8890"/>
            </a:xfrm>
            <a:custGeom>
              <a:avLst/>
              <a:gdLst/>
              <a:ahLst/>
              <a:cxnLst/>
              <a:rect l="l" t="t" r="r" b="b"/>
              <a:pathLst>
                <a:path w="15240" h="8890">
                  <a:moveTo>
                    <a:pt x="0" y="8397"/>
                  </a:moveTo>
                  <a:lnTo>
                    <a:pt x="14627" y="0"/>
                  </a:lnTo>
                </a:path>
              </a:pathLst>
            </a:custGeom>
            <a:ln w="5594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1298152" y="9027904"/>
              <a:ext cx="124460" cy="710565"/>
            </a:xfrm>
            <a:custGeom>
              <a:avLst/>
              <a:gdLst/>
              <a:ahLst/>
              <a:cxnLst/>
              <a:rect l="l" t="t" r="r" b="b"/>
              <a:pathLst>
                <a:path w="124459" h="710565">
                  <a:moveTo>
                    <a:pt x="7649" y="654033"/>
                  </a:moveTo>
                  <a:lnTo>
                    <a:pt x="4863" y="650530"/>
                  </a:lnTo>
                  <a:lnTo>
                    <a:pt x="4166" y="644929"/>
                  </a:lnTo>
                </a:path>
                <a:path w="124459" h="710565">
                  <a:moveTo>
                    <a:pt x="0" y="202364"/>
                  </a:moveTo>
                  <a:lnTo>
                    <a:pt x="683" y="195359"/>
                  </a:lnTo>
                  <a:lnTo>
                    <a:pt x="3482" y="187667"/>
                  </a:lnTo>
                  <a:lnTo>
                    <a:pt x="7649" y="180663"/>
                  </a:lnTo>
                  <a:lnTo>
                    <a:pt x="13221" y="176460"/>
                  </a:lnTo>
                </a:path>
                <a:path w="124459" h="710565">
                  <a:moveTo>
                    <a:pt x="33422" y="164552"/>
                  </a:moveTo>
                  <a:lnTo>
                    <a:pt x="38994" y="162451"/>
                  </a:lnTo>
                  <a:lnTo>
                    <a:pt x="44554" y="163852"/>
                  </a:lnTo>
                </a:path>
                <a:path w="124459" h="710565">
                  <a:moveTo>
                    <a:pt x="66147" y="48317"/>
                  </a:moveTo>
                  <a:lnTo>
                    <a:pt x="66147" y="40612"/>
                  </a:lnTo>
                  <a:lnTo>
                    <a:pt x="68933" y="32908"/>
                  </a:lnTo>
                  <a:lnTo>
                    <a:pt x="73113" y="26604"/>
                  </a:lnTo>
                  <a:lnTo>
                    <a:pt x="78685" y="21700"/>
                  </a:lnTo>
                </a:path>
                <a:path w="124459" h="710565">
                  <a:moveTo>
                    <a:pt x="113500" y="1388"/>
                  </a:moveTo>
                  <a:lnTo>
                    <a:pt x="119073" y="0"/>
                  </a:lnTo>
                  <a:lnTo>
                    <a:pt x="123948" y="687"/>
                  </a:lnTo>
                </a:path>
                <a:path w="124459" h="710565">
                  <a:moveTo>
                    <a:pt x="75202" y="710051"/>
                  </a:moveTo>
                  <a:lnTo>
                    <a:pt x="72416" y="706553"/>
                  </a:lnTo>
                  <a:lnTo>
                    <a:pt x="72416" y="700948"/>
                  </a:lnTo>
                </a:path>
              </a:pathLst>
            </a:custGeom>
            <a:ln w="837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1364300" y="9049605"/>
              <a:ext cx="429259" cy="723265"/>
            </a:xfrm>
            <a:custGeom>
              <a:avLst/>
              <a:gdLst/>
              <a:ahLst/>
              <a:cxnLst/>
              <a:rect l="l" t="t" r="r" b="b"/>
              <a:pathLst>
                <a:path w="429260" h="723265">
                  <a:moveTo>
                    <a:pt x="0" y="26616"/>
                  </a:moveTo>
                  <a:lnTo>
                    <a:pt x="41780" y="52520"/>
                  </a:lnTo>
                  <a:lnTo>
                    <a:pt x="82864" y="84027"/>
                  </a:lnTo>
                  <a:lnTo>
                    <a:pt x="123252" y="119750"/>
                  </a:lnTo>
                  <a:lnTo>
                    <a:pt x="162259" y="158962"/>
                  </a:lnTo>
                  <a:lnTo>
                    <a:pt x="199860" y="202376"/>
                  </a:lnTo>
                  <a:lnTo>
                    <a:pt x="235372" y="249293"/>
                  </a:lnTo>
                  <a:lnTo>
                    <a:pt x="267401" y="298311"/>
                  </a:lnTo>
                  <a:lnTo>
                    <a:pt x="297353" y="350131"/>
                  </a:lnTo>
                  <a:lnTo>
                    <a:pt x="323809" y="402652"/>
                  </a:lnTo>
                  <a:lnTo>
                    <a:pt x="346796" y="456560"/>
                  </a:lnTo>
                  <a:lnTo>
                    <a:pt x="365590" y="511182"/>
                  </a:lnTo>
                  <a:lnTo>
                    <a:pt x="380914" y="565103"/>
                  </a:lnTo>
                  <a:lnTo>
                    <a:pt x="391363" y="618327"/>
                  </a:lnTo>
                  <a:lnTo>
                    <a:pt x="397619" y="670144"/>
                  </a:lnTo>
                  <a:lnTo>
                    <a:pt x="399709" y="719861"/>
                  </a:lnTo>
                  <a:lnTo>
                    <a:pt x="409473" y="722664"/>
                  </a:lnTo>
                  <a:lnTo>
                    <a:pt x="419909" y="722664"/>
                  </a:lnTo>
                  <a:lnTo>
                    <a:pt x="428964" y="719861"/>
                  </a:lnTo>
                  <a:lnTo>
                    <a:pt x="426874" y="668045"/>
                  </a:lnTo>
                  <a:lnTo>
                    <a:pt x="419909" y="614125"/>
                  </a:lnTo>
                  <a:lnTo>
                    <a:pt x="408764" y="558799"/>
                  </a:lnTo>
                  <a:lnTo>
                    <a:pt x="393452" y="502777"/>
                  </a:lnTo>
                  <a:lnTo>
                    <a:pt x="373252" y="446767"/>
                  </a:lnTo>
                  <a:lnTo>
                    <a:pt x="349582" y="390744"/>
                  </a:lnTo>
                  <a:lnTo>
                    <a:pt x="322416" y="335422"/>
                  </a:lnTo>
                  <a:lnTo>
                    <a:pt x="291084" y="282201"/>
                  </a:lnTo>
                  <a:lnTo>
                    <a:pt x="256953" y="231082"/>
                  </a:lnTo>
                  <a:lnTo>
                    <a:pt x="220744" y="182764"/>
                  </a:lnTo>
                  <a:lnTo>
                    <a:pt x="181750" y="137248"/>
                  </a:lnTo>
                  <a:lnTo>
                    <a:pt x="140666" y="95935"/>
                  </a:lnTo>
                  <a:lnTo>
                    <a:pt x="98885" y="59524"/>
                  </a:lnTo>
                  <a:lnTo>
                    <a:pt x="55711" y="27317"/>
                  </a:lnTo>
                  <a:lnTo>
                    <a:pt x="12538" y="0"/>
                  </a:lnTo>
                </a:path>
              </a:pathLst>
            </a:custGeom>
            <a:ln w="557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0" name="object 8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367771" y="9726056"/>
              <a:ext cx="428280" cy="162452"/>
            </a:xfrm>
            <a:prstGeom prst="rect">
              <a:avLst/>
            </a:prstGeom>
          </p:spPr>
        </p:pic>
        <p:sp>
          <p:nvSpPr>
            <p:cNvPr id="81" name="object 81"/>
            <p:cNvSpPr/>
            <p:nvPr/>
          </p:nvSpPr>
          <p:spPr>
            <a:xfrm>
              <a:off x="1298152" y="9029292"/>
              <a:ext cx="536575" cy="835025"/>
            </a:xfrm>
            <a:custGeom>
              <a:avLst/>
              <a:gdLst/>
              <a:ahLst/>
              <a:cxnLst/>
              <a:rect l="l" t="t" r="r" b="b"/>
              <a:pathLst>
                <a:path w="536575" h="835025">
                  <a:moveTo>
                    <a:pt x="113500" y="0"/>
                  </a:moveTo>
                  <a:lnTo>
                    <a:pt x="156674" y="27317"/>
                  </a:lnTo>
                  <a:lnTo>
                    <a:pt x="199848" y="59524"/>
                  </a:lnTo>
                  <a:lnTo>
                    <a:pt x="242338" y="96648"/>
                  </a:lnTo>
                  <a:lnTo>
                    <a:pt x="282713" y="137261"/>
                  </a:lnTo>
                  <a:lnTo>
                    <a:pt x="321720" y="182764"/>
                  </a:lnTo>
                  <a:lnTo>
                    <a:pt x="358625" y="231094"/>
                  </a:lnTo>
                  <a:lnTo>
                    <a:pt x="392047" y="282201"/>
                  </a:lnTo>
                  <a:lnTo>
                    <a:pt x="423392" y="335422"/>
                  </a:lnTo>
                  <a:lnTo>
                    <a:pt x="450545" y="390744"/>
                  </a:lnTo>
                  <a:lnTo>
                    <a:pt x="474215" y="446767"/>
                  </a:lnTo>
                  <a:lnTo>
                    <a:pt x="494415" y="502789"/>
                  </a:lnTo>
                  <a:lnTo>
                    <a:pt x="509739" y="558812"/>
                  </a:lnTo>
                  <a:lnTo>
                    <a:pt x="520884" y="614128"/>
                  </a:lnTo>
                  <a:lnTo>
                    <a:pt x="527837" y="668048"/>
                  </a:lnTo>
                  <a:lnTo>
                    <a:pt x="529927" y="719865"/>
                  </a:lnTo>
                  <a:lnTo>
                    <a:pt x="534803" y="715668"/>
                  </a:lnTo>
                  <a:lnTo>
                    <a:pt x="536196" y="711466"/>
                  </a:lnTo>
                </a:path>
                <a:path w="536575" h="835025">
                  <a:moveTo>
                    <a:pt x="529927" y="719869"/>
                  </a:moveTo>
                  <a:lnTo>
                    <a:pt x="527837" y="750682"/>
                  </a:lnTo>
                  <a:lnTo>
                    <a:pt x="521568" y="777992"/>
                  </a:lnTo>
                  <a:lnTo>
                    <a:pt x="510436" y="801799"/>
                  </a:lnTo>
                  <a:lnTo>
                    <a:pt x="495808" y="820706"/>
                  </a:lnTo>
                  <a:lnTo>
                    <a:pt x="478394" y="834710"/>
                  </a:lnTo>
                </a:path>
                <a:path w="536575" h="835025">
                  <a:moveTo>
                    <a:pt x="0" y="200975"/>
                  </a:moveTo>
                  <a:lnTo>
                    <a:pt x="36208" y="225491"/>
                  </a:lnTo>
                  <a:lnTo>
                    <a:pt x="72416" y="254196"/>
                  </a:lnTo>
                  <a:lnTo>
                    <a:pt x="107231" y="287817"/>
                  </a:lnTo>
                  <a:lnTo>
                    <a:pt x="139957" y="324928"/>
                  </a:lnTo>
                  <a:lnTo>
                    <a:pt x="171302" y="365541"/>
                  </a:lnTo>
                  <a:lnTo>
                    <a:pt x="199848" y="408956"/>
                  </a:lnTo>
                  <a:lnTo>
                    <a:pt x="225620" y="453771"/>
                  </a:lnTo>
                  <a:lnTo>
                    <a:pt x="247897" y="500688"/>
                  </a:lnTo>
                  <a:lnTo>
                    <a:pt x="266704" y="547605"/>
                  </a:lnTo>
                  <a:lnTo>
                    <a:pt x="281320" y="595222"/>
                  </a:lnTo>
                  <a:lnTo>
                    <a:pt x="291768" y="642137"/>
                  </a:lnTo>
                  <a:lnTo>
                    <a:pt x="298037" y="687654"/>
                  </a:lnTo>
                  <a:lnTo>
                    <a:pt x="300127" y="731071"/>
                  </a:lnTo>
                  <a:lnTo>
                    <a:pt x="309878" y="734573"/>
                  </a:lnTo>
                  <a:lnTo>
                    <a:pt x="320327" y="734573"/>
                  </a:lnTo>
                  <a:lnTo>
                    <a:pt x="329382" y="731071"/>
                  </a:lnTo>
                  <a:lnTo>
                    <a:pt x="327292" y="685555"/>
                  </a:lnTo>
                  <a:lnTo>
                    <a:pt x="320327" y="637236"/>
                  </a:lnTo>
                  <a:lnTo>
                    <a:pt x="309182" y="588218"/>
                  </a:lnTo>
                  <a:lnTo>
                    <a:pt x="293858" y="538499"/>
                  </a:lnTo>
                  <a:lnTo>
                    <a:pt x="273670" y="488781"/>
                  </a:lnTo>
                  <a:lnTo>
                    <a:pt x="250684" y="439762"/>
                  </a:lnTo>
                  <a:lnTo>
                    <a:pt x="223531" y="392145"/>
                  </a:lnTo>
                  <a:lnTo>
                    <a:pt x="193591" y="347329"/>
                  </a:lnTo>
                  <a:lnTo>
                    <a:pt x="160853" y="304615"/>
                  </a:lnTo>
                  <a:lnTo>
                    <a:pt x="126038" y="265403"/>
                  </a:lnTo>
                  <a:lnTo>
                    <a:pt x="89133" y="231094"/>
                  </a:lnTo>
                  <a:lnTo>
                    <a:pt x="51519" y="200275"/>
                  </a:lnTo>
                  <a:lnTo>
                    <a:pt x="13221" y="175072"/>
                  </a:lnTo>
                </a:path>
              </a:pathLst>
            </a:custGeom>
            <a:ln w="558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2" name="object 8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299522" y="9670037"/>
              <a:ext cx="330801" cy="149838"/>
            </a:xfrm>
            <a:prstGeom prst="rect">
              <a:avLst/>
            </a:prstGeom>
          </p:spPr>
        </p:pic>
        <p:sp>
          <p:nvSpPr>
            <p:cNvPr id="83" name="object 83"/>
            <p:cNvSpPr/>
            <p:nvPr/>
          </p:nvSpPr>
          <p:spPr>
            <a:xfrm>
              <a:off x="1331574" y="9192457"/>
              <a:ext cx="322580" cy="556260"/>
            </a:xfrm>
            <a:custGeom>
              <a:avLst/>
              <a:gdLst/>
              <a:ahLst/>
              <a:cxnLst/>
              <a:rect l="l" t="t" r="r" b="b"/>
              <a:pathLst>
                <a:path w="322580" h="556259">
                  <a:moveTo>
                    <a:pt x="0" y="0"/>
                  </a:moveTo>
                  <a:lnTo>
                    <a:pt x="38297" y="25215"/>
                  </a:lnTo>
                  <a:lnTo>
                    <a:pt x="75899" y="56022"/>
                  </a:lnTo>
                  <a:lnTo>
                    <a:pt x="112804" y="91031"/>
                  </a:lnTo>
                  <a:lnTo>
                    <a:pt x="147631" y="129543"/>
                  </a:lnTo>
                  <a:lnTo>
                    <a:pt x="180357" y="172257"/>
                  </a:lnTo>
                  <a:lnTo>
                    <a:pt x="210296" y="217086"/>
                  </a:lnTo>
                  <a:lnTo>
                    <a:pt x="237462" y="264690"/>
                  </a:lnTo>
                  <a:lnTo>
                    <a:pt x="261132" y="313708"/>
                  </a:lnTo>
                  <a:lnTo>
                    <a:pt x="280636" y="363427"/>
                  </a:lnTo>
                  <a:lnTo>
                    <a:pt x="295960" y="413146"/>
                  </a:lnTo>
                  <a:lnTo>
                    <a:pt x="307092" y="462869"/>
                  </a:lnTo>
                  <a:lnTo>
                    <a:pt x="314058" y="510484"/>
                  </a:lnTo>
                  <a:lnTo>
                    <a:pt x="316147" y="556000"/>
                  </a:lnTo>
                  <a:lnTo>
                    <a:pt x="321023" y="552503"/>
                  </a:lnTo>
                  <a:lnTo>
                    <a:pt x="322416" y="547596"/>
                  </a:lnTo>
                </a:path>
              </a:pathLst>
            </a:custGeom>
            <a:ln w="557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4" name="object 8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369159" y="9733760"/>
              <a:ext cx="376773" cy="168053"/>
            </a:xfrm>
            <a:prstGeom prst="rect">
              <a:avLst/>
            </a:prstGeom>
          </p:spPr>
        </p:pic>
        <p:sp>
          <p:nvSpPr>
            <p:cNvPr id="85" name="object 85"/>
            <p:cNvSpPr/>
            <p:nvPr/>
          </p:nvSpPr>
          <p:spPr>
            <a:xfrm>
              <a:off x="1422101" y="9028592"/>
              <a:ext cx="412750" cy="835660"/>
            </a:xfrm>
            <a:custGeom>
              <a:avLst/>
              <a:gdLst/>
              <a:ahLst/>
              <a:cxnLst/>
              <a:rect l="l" t="t" r="r" b="b"/>
              <a:pathLst>
                <a:path w="412750" h="835659">
                  <a:moveTo>
                    <a:pt x="0" y="0"/>
                  </a:moveTo>
                  <a:lnTo>
                    <a:pt x="41084" y="25215"/>
                  </a:lnTo>
                  <a:lnTo>
                    <a:pt x="81471" y="55322"/>
                  </a:lnTo>
                  <a:lnTo>
                    <a:pt x="120466" y="88943"/>
                  </a:lnTo>
                  <a:lnTo>
                    <a:pt x="158764" y="126054"/>
                  </a:lnTo>
                  <a:lnTo>
                    <a:pt x="194985" y="166666"/>
                  </a:lnTo>
                  <a:lnTo>
                    <a:pt x="229800" y="210782"/>
                  </a:lnTo>
                  <a:lnTo>
                    <a:pt x="261829" y="256998"/>
                  </a:lnTo>
                  <a:lnTo>
                    <a:pt x="291781" y="305316"/>
                  </a:lnTo>
                  <a:lnTo>
                    <a:pt x="318934" y="355034"/>
                  </a:lnTo>
                  <a:lnTo>
                    <a:pt x="343300" y="406854"/>
                  </a:lnTo>
                  <a:lnTo>
                    <a:pt x="363500" y="458674"/>
                  </a:lnTo>
                  <a:lnTo>
                    <a:pt x="380914" y="510494"/>
                  </a:lnTo>
                  <a:lnTo>
                    <a:pt x="394845" y="562314"/>
                  </a:lnTo>
                  <a:lnTo>
                    <a:pt x="404585" y="613429"/>
                  </a:lnTo>
                  <a:lnTo>
                    <a:pt x="410157" y="663846"/>
                  </a:lnTo>
                  <a:lnTo>
                    <a:pt x="412247" y="712167"/>
                  </a:lnTo>
                  <a:lnTo>
                    <a:pt x="411550" y="731771"/>
                  </a:lnTo>
                  <a:lnTo>
                    <a:pt x="397619" y="784992"/>
                  </a:lnTo>
                  <a:lnTo>
                    <a:pt x="367680" y="825608"/>
                  </a:lnTo>
                  <a:lnTo>
                    <a:pt x="354445" y="835410"/>
                  </a:lnTo>
                </a:path>
              </a:pathLst>
            </a:custGeom>
            <a:ln w="836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1298152" y="9191756"/>
              <a:ext cx="356235" cy="632460"/>
            </a:xfrm>
            <a:custGeom>
              <a:avLst/>
              <a:gdLst/>
              <a:ahLst/>
              <a:cxnLst/>
              <a:rect l="l" t="t" r="r" b="b"/>
              <a:pathLst>
                <a:path w="356235" h="632459">
                  <a:moveTo>
                    <a:pt x="303609" y="625330"/>
                  </a:moveTo>
                  <a:lnTo>
                    <a:pt x="286195" y="631631"/>
                  </a:lnTo>
                  <a:lnTo>
                    <a:pt x="268098" y="632330"/>
                  </a:lnTo>
                  <a:lnTo>
                    <a:pt x="249987" y="628128"/>
                  </a:lnTo>
                  <a:lnTo>
                    <a:pt x="231889" y="619725"/>
                  </a:lnTo>
                </a:path>
                <a:path w="356235" h="632459">
                  <a:moveTo>
                    <a:pt x="231889" y="619729"/>
                  </a:moveTo>
                  <a:lnTo>
                    <a:pt x="7649" y="490180"/>
                  </a:lnTo>
                </a:path>
                <a:path w="356235" h="632459">
                  <a:moveTo>
                    <a:pt x="44554" y="0"/>
                  </a:moveTo>
                  <a:lnTo>
                    <a:pt x="105838" y="43414"/>
                  </a:lnTo>
                  <a:lnTo>
                    <a:pt x="135790" y="70018"/>
                  </a:lnTo>
                  <a:lnTo>
                    <a:pt x="165033" y="99437"/>
                  </a:lnTo>
                  <a:lnTo>
                    <a:pt x="192186" y="130944"/>
                  </a:lnTo>
                  <a:lnTo>
                    <a:pt x="218655" y="164565"/>
                  </a:lnTo>
                  <a:lnTo>
                    <a:pt x="243022" y="200275"/>
                  </a:lnTo>
                  <a:lnTo>
                    <a:pt x="265311" y="237386"/>
                  </a:lnTo>
                  <a:lnTo>
                    <a:pt x="285512" y="275897"/>
                  </a:lnTo>
                  <a:lnTo>
                    <a:pt x="303609" y="315109"/>
                  </a:lnTo>
                  <a:lnTo>
                    <a:pt x="319630" y="354334"/>
                  </a:lnTo>
                  <a:lnTo>
                    <a:pt x="332155" y="394246"/>
                  </a:lnTo>
                  <a:lnTo>
                    <a:pt x="342604" y="434159"/>
                  </a:lnTo>
                  <a:lnTo>
                    <a:pt x="350266" y="473372"/>
                  </a:lnTo>
                  <a:lnTo>
                    <a:pt x="355838" y="548296"/>
                  </a:lnTo>
                  <a:lnTo>
                    <a:pt x="353749" y="567908"/>
                  </a:lnTo>
                  <a:lnTo>
                    <a:pt x="348176" y="586114"/>
                  </a:lnTo>
                  <a:lnTo>
                    <a:pt x="338424" y="601517"/>
                  </a:lnTo>
                  <a:lnTo>
                    <a:pt x="324493" y="613424"/>
                  </a:lnTo>
                </a:path>
                <a:path w="356235" h="632459">
                  <a:moveTo>
                    <a:pt x="4166" y="481077"/>
                  </a:moveTo>
                  <a:lnTo>
                    <a:pt x="6952" y="431357"/>
                  </a:lnTo>
                </a:path>
                <a:path w="356235" h="632459">
                  <a:moveTo>
                    <a:pt x="3482" y="91031"/>
                  </a:moveTo>
                  <a:lnTo>
                    <a:pt x="0" y="38511"/>
                  </a:lnTo>
                </a:path>
                <a:path w="356235" h="632459">
                  <a:moveTo>
                    <a:pt x="13221" y="12607"/>
                  </a:moveTo>
                  <a:lnTo>
                    <a:pt x="33422" y="700"/>
                  </a:lnTo>
                </a:path>
              </a:pathLst>
            </a:custGeom>
            <a:ln w="837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1627534" y="9748463"/>
              <a:ext cx="20320" cy="12065"/>
            </a:xfrm>
            <a:custGeom>
              <a:avLst/>
              <a:gdLst/>
              <a:ahLst/>
              <a:cxnLst/>
              <a:rect l="l" t="t" r="r" b="b"/>
              <a:pathLst>
                <a:path w="20319" h="12065">
                  <a:moveTo>
                    <a:pt x="0" y="11901"/>
                  </a:moveTo>
                  <a:lnTo>
                    <a:pt x="20187" y="0"/>
                  </a:lnTo>
                </a:path>
              </a:pathLst>
            </a:custGeom>
            <a:ln w="5594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1364300" y="9029292"/>
              <a:ext cx="356870" cy="800100"/>
            </a:xfrm>
            <a:custGeom>
              <a:avLst/>
              <a:gdLst/>
              <a:ahLst/>
              <a:cxnLst/>
              <a:rect l="l" t="t" r="r" b="b"/>
              <a:pathLst>
                <a:path w="356869" h="800100">
                  <a:moveTo>
                    <a:pt x="237462" y="787794"/>
                  </a:moveTo>
                  <a:lnTo>
                    <a:pt x="258346" y="775888"/>
                  </a:lnTo>
                </a:path>
                <a:path w="356869" h="800100">
                  <a:moveTo>
                    <a:pt x="4875" y="100137"/>
                  </a:moveTo>
                  <a:lnTo>
                    <a:pt x="0" y="46929"/>
                  </a:lnTo>
                </a:path>
                <a:path w="356869" h="800100">
                  <a:moveTo>
                    <a:pt x="12538" y="20312"/>
                  </a:moveTo>
                  <a:lnTo>
                    <a:pt x="47353" y="0"/>
                  </a:lnTo>
                </a:path>
                <a:path w="356869" h="800100">
                  <a:moveTo>
                    <a:pt x="6269" y="699560"/>
                  </a:moveTo>
                  <a:lnTo>
                    <a:pt x="6965" y="690457"/>
                  </a:lnTo>
                </a:path>
                <a:path w="356869" h="800100">
                  <a:moveTo>
                    <a:pt x="241641" y="785691"/>
                  </a:moveTo>
                  <a:lnTo>
                    <a:pt x="263918" y="795494"/>
                  </a:lnTo>
                  <a:lnTo>
                    <a:pt x="285512" y="799695"/>
                  </a:lnTo>
                  <a:lnTo>
                    <a:pt x="305699" y="797598"/>
                  </a:lnTo>
                  <a:lnTo>
                    <a:pt x="347492" y="761184"/>
                  </a:lnTo>
                  <a:lnTo>
                    <a:pt x="356535" y="714269"/>
                  </a:lnTo>
                  <a:lnTo>
                    <a:pt x="354445" y="667349"/>
                  </a:lnTo>
                  <a:lnTo>
                    <a:pt x="347492" y="618329"/>
                  </a:lnTo>
                  <a:lnTo>
                    <a:pt x="337044" y="567918"/>
                  </a:lnTo>
                  <a:lnTo>
                    <a:pt x="321720" y="516798"/>
                  </a:lnTo>
                  <a:lnTo>
                    <a:pt x="302925" y="465679"/>
                  </a:lnTo>
                  <a:lnTo>
                    <a:pt x="279939" y="414559"/>
                  </a:lnTo>
                  <a:lnTo>
                    <a:pt x="254179" y="365541"/>
                  </a:lnTo>
                  <a:lnTo>
                    <a:pt x="224227" y="317223"/>
                  </a:lnTo>
                  <a:lnTo>
                    <a:pt x="192198" y="272408"/>
                  </a:lnTo>
                  <a:lnTo>
                    <a:pt x="157383" y="229693"/>
                  </a:lnTo>
                  <a:lnTo>
                    <a:pt x="121162" y="191182"/>
                  </a:lnTo>
                  <a:lnTo>
                    <a:pt x="83561" y="156160"/>
                  </a:lnTo>
                  <a:lnTo>
                    <a:pt x="44566" y="126054"/>
                  </a:lnTo>
                  <a:lnTo>
                    <a:pt x="4875" y="100150"/>
                  </a:lnTo>
                </a:path>
              </a:pathLst>
            </a:custGeom>
            <a:ln w="837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1793264" y="9749162"/>
              <a:ext cx="34925" cy="20320"/>
            </a:xfrm>
            <a:custGeom>
              <a:avLst/>
              <a:gdLst/>
              <a:ahLst/>
              <a:cxnLst/>
              <a:rect l="l" t="t" r="r" b="b"/>
              <a:pathLst>
                <a:path w="34925" h="20320">
                  <a:moveTo>
                    <a:pt x="34815" y="0"/>
                  </a:moveTo>
                  <a:lnTo>
                    <a:pt x="0" y="20305"/>
                  </a:lnTo>
                </a:path>
              </a:pathLst>
            </a:custGeom>
            <a:ln w="5594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1665136" y="9775073"/>
              <a:ext cx="46355" cy="16510"/>
            </a:xfrm>
            <a:custGeom>
              <a:avLst/>
              <a:gdLst/>
              <a:ahLst/>
              <a:cxnLst/>
              <a:rect l="l" t="t" r="r" b="b"/>
              <a:pathLst>
                <a:path w="46355" h="16509">
                  <a:moveTo>
                    <a:pt x="0" y="0"/>
                  </a:moveTo>
                  <a:lnTo>
                    <a:pt x="16008" y="8398"/>
                  </a:lnTo>
                  <a:lnTo>
                    <a:pt x="31332" y="13300"/>
                  </a:lnTo>
                  <a:lnTo>
                    <a:pt x="45960" y="16103"/>
                  </a:lnTo>
                </a:path>
              </a:pathLst>
            </a:custGeom>
            <a:ln w="839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1638667" y="9775073"/>
              <a:ext cx="26670" cy="16510"/>
            </a:xfrm>
            <a:custGeom>
              <a:avLst/>
              <a:gdLst/>
              <a:ahLst/>
              <a:cxnLst/>
              <a:rect l="l" t="t" r="r" b="b"/>
              <a:pathLst>
                <a:path w="26669" h="16509">
                  <a:moveTo>
                    <a:pt x="0" y="16103"/>
                  </a:moveTo>
                  <a:lnTo>
                    <a:pt x="26469" y="0"/>
                  </a:lnTo>
                </a:path>
              </a:pathLst>
            </a:custGeom>
            <a:ln w="559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865702" y="8770205"/>
              <a:ext cx="911225" cy="1297305"/>
            </a:xfrm>
            <a:custGeom>
              <a:avLst/>
              <a:gdLst/>
              <a:ahLst/>
              <a:cxnLst/>
              <a:rect l="l" t="t" r="r" b="b"/>
              <a:pathLst>
                <a:path w="911225" h="1297304">
                  <a:moveTo>
                    <a:pt x="784805" y="996463"/>
                  </a:moveTo>
                  <a:lnTo>
                    <a:pt x="799433" y="1004862"/>
                  </a:lnTo>
                </a:path>
                <a:path w="911225" h="1297304">
                  <a:moveTo>
                    <a:pt x="876029" y="1114102"/>
                  </a:moveTo>
                  <a:lnTo>
                    <a:pt x="910844" y="1093797"/>
                  </a:lnTo>
                </a:path>
                <a:path w="911225" h="1297304">
                  <a:moveTo>
                    <a:pt x="245120" y="1296873"/>
                  </a:moveTo>
                  <a:lnTo>
                    <a:pt x="261138" y="1192535"/>
                  </a:lnTo>
                  <a:lnTo>
                    <a:pt x="272975" y="1086093"/>
                  </a:lnTo>
                  <a:lnTo>
                    <a:pt x="280636" y="976154"/>
                  </a:lnTo>
                  <a:lnTo>
                    <a:pt x="284812" y="864115"/>
                  </a:lnTo>
                  <a:lnTo>
                    <a:pt x="284812" y="749268"/>
                  </a:lnTo>
                  <a:lnTo>
                    <a:pt x="280636" y="632333"/>
                  </a:lnTo>
                  <a:lnTo>
                    <a:pt x="272281" y="513283"/>
                  </a:lnTo>
                  <a:lnTo>
                    <a:pt x="260439" y="392845"/>
                  </a:lnTo>
                  <a:lnTo>
                    <a:pt x="244425" y="270294"/>
                  </a:lnTo>
                </a:path>
                <a:path w="911225" h="1297304">
                  <a:moveTo>
                    <a:pt x="710299" y="0"/>
                  </a:moveTo>
                  <a:lnTo>
                    <a:pt x="724218" y="107842"/>
                  </a:lnTo>
                  <a:lnTo>
                    <a:pt x="735363" y="213571"/>
                  </a:lnTo>
                  <a:lnTo>
                    <a:pt x="743025" y="317911"/>
                  </a:lnTo>
                  <a:lnTo>
                    <a:pt x="747901" y="421551"/>
                  </a:lnTo>
                </a:path>
                <a:path w="911225" h="1297304">
                  <a:moveTo>
                    <a:pt x="749294" y="619025"/>
                  </a:moveTo>
                  <a:lnTo>
                    <a:pt x="747204" y="686241"/>
                  </a:lnTo>
                  <a:lnTo>
                    <a:pt x="743025" y="752771"/>
                  </a:lnTo>
                </a:path>
                <a:path w="911225" h="1297304">
                  <a:moveTo>
                    <a:pt x="77991" y="159662"/>
                  </a:moveTo>
                  <a:lnTo>
                    <a:pt x="187320" y="234584"/>
                  </a:lnTo>
                </a:path>
                <a:path w="911225" h="1297304">
                  <a:moveTo>
                    <a:pt x="213087" y="277298"/>
                  </a:moveTo>
                  <a:lnTo>
                    <a:pt x="229106" y="407542"/>
                  </a:lnTo>
                  <a:lnTo>
                    <a:pt x="240942" y="535697"/>
                  </a:lnTo>
                  <a:lnTo>
                    <a:pt x="247908" y="661739"/>
                  </a:lnTo>
                  <a:lnTo>
                    <a:pt x="249996" y="785679"/>
                  </a:lnTo>
                  <a:lnTo>
                    <a:pt x="247908" y="906830"/>
                  </a:lnTo>
                  <a:lnTo>
                    <a:pt x="240942" y="1025173"/>
                  </a:lnTo>
                  <a:lnTo>
                    <a:pt x="229801" y="1140013"/>
                  </a:lnTo>
                  <a:lnTo>
                    <a:pt x="213781" y="1251352"/>
                  </a:lnTo>
                </a:path>
                <a:path w="911225" h="1297304">
                  <a:moveTo>
                    <a:pt x="185231" y="1263258"/>
                  </a:moveTo>
                  <a:lnTo>
                    <a:pt x="0" y="1155422"/>
                  </a:lnTo>
                </a:path>
              </a:pathLst>
            </a:custGeom>
            <a:ln w="837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842718" y="9922125"/>
              <a:ext cx="35560" cy="116839"/>
            </a:xfrm>
            <a:custGeom>
              <a:avLst/>
              <a:gdLst/>
              <a:ahLst/>
              <a:cxnLst/>
              <a:rect l="l" t="t" r="r" b="b"/>
              <a:pathLst>
                <a:path w="35559" h="116840">
                  <a:moveTo>
                    <a:pt x="22983" y="3502"/>
                  </a:moveTo>
                  <a:lnTo>
                    <a:pt x="13230" y="0"/>
                  </a:lnTo>
                  <a:lnTo>
                    <a:pt x="5571" y="2098"/>
                  </a:lnTo>
                  <a:lnTo>
                    <a:pt x="699" y="9103"/>
                  </a:lnTo>
                  <a:lnTo>
                    <a:pt x="0" y="19606"/>
                  </a:lnTo>
                  <a:lnTo>
                    <a:pt x="2788" y="32211"/>
                  </a:lnTo>
                </a:path>
                <a:path w="35559" h="116840">
                  <a:moveTo>
                    <a:pt x="2788" y="32211"/>
                  </a:moveTo>
                  <a:lnTo>
                    <a:pt x="35515" y="116238"/>
                  </a:lnTo>
                </a:path>
              </a:pathLst>
            </a:custGeom>
            <a:ln w="837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872663" y="8885052"/>
              <a:ext cx="198755" cy="1334770"/>
            </a:xfrm>
            <a:custGeom>
              <a:avLst/>
              <a:gdLst/>
              <a:ahLst/>
              <a:cxnLst/>
              <a:rect l="l" t="t" r="r" b="b"/>
              <a:pathLst>
                <a:path w="198755" h="1334770">
                  <a:moveTo>
                    <a:pt x="25767" y="1151913"/>
                  </a:moveTo>
                  <a:lnTo>
                    <a:pt x="0" y="1084687"/>
                  </a:lnTo>
                  <a:lnTo>
                    <a:pt x="89137" y="1136510"/>
                  </a:lnTo>
                </a:path>
                <a:path w="198755" h="1334770">
                  <a:moveTo>
                    <a:pt x="112117" y="1150513"/>
                  </a:moveTo>
                  <a:lnTo>
                    <a:pt x="146937" y="1170119"/>
                  </a:lnTo>
                  <a:lnTo>
                    <a:pt x="136490" y="1307368"/>
                  </a:lnTo>
                </a:path>
                <a:path w="198755" h="1334770">
                  <a:moveTo>
                    <a:pt x="176877" y="1334679"/>
                  </a:moveTo>
                  <a:lnTo>
                    <a:pt x="188019" y="1193927"/>
                  </a:lnTo>
                  <a:lnTo>
                    <a:pt x="195679" y="1198829"/>
                  </a:lnTo>
                </a:path>
                <a:path w="198755" h="1334770">
                  <a:moveTo>
                    <a:pt x="198467" y="91732"/>
                  </a:moveTo>
                  <a:lnTo>
                    <a:pt x="64764" y="0"/>
                  </a:lnTo>
                </a:path>
              </a:pathLst>
            </a:custGeom>
            <a:ln w="837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1402597" y="8614745"/>
              <a:ext cx="133985" cy="92075"/>
            </a:xfrm>
            <a:custGeom>
              <a:avLst/>
              <a:gdLst/>
              <a:ahLst/>
              <a:cxnLst/>
              <a:rect l="l" t="t" r="r" b="b"/>
              <a:pathLst>
                <a:path w="133984" h="92075">
                  <a:moveTo>
                    <a:pt x="0" y="0"/>
                  </a:moveTo>
                  <a:lnTo>
                    <a:pt x="133700" y="91732"/>
                  </a:lnTo>
                </a:path>
              </a:pathLst>
            </a:custGeom>
            <a:ln w="838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941605" y="9840195"/>
              <a:ext cx="581660" cy="217170"/>
            </a:xfrm>
            <a:custGeom>
              <a:avLst/>
              <a:gdLst/>
              <a:ahLst/>
              <a:cxnLst/>
              <a:rect l="l" t="t" r="r" b="b"/>
              <a:pathLst>
                <a:path w="581660" h="217170">
                  <a:moveTo>
                    <a:pt x="581471" y="0"/>
                  </a:moveTo>
                  <a:lnTo>
                    <a:pt x="573112" y="109938"/>
                  </a:lnTo>
                </a:path>
                <a:path w="581660" h="217170">
                  <a:moveTo>
                    <a:pt x="0" y="217075"/>
                  </a:moveTo>
                  <a:lnTo>
                    <a:pt x="19495" y="206573"/>
                  </a:lnTo>
                </a:path>
              </a:pathLst>
            </a:custGeom>
            <a:ln w="837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865702" y="9784875"/>
              <a:ext cx="241935" cy="140970"/>
            </a:xfrm>
            <a:custGeom>
              <a:avLst/>
              <a:gdLst/>
              <a:ahLst/>
              <a:cxnLst/>
              <a:rect l="l" t="t" r="r" b="b"/>
              <a:pathLst>
                <a:path w="241934" h="140970">
                  <a:moveTo>
                    <a:pt x="0" y="140751"/>
                  </a:moveTo>
                  <a:lnTo>
                    <a:pt x="241637" y="0"/>
                  </a:lnTo>
                </a:path>
              </a:pathLst>
            </a:custGeom>
            <a:ln w="5594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848989" y="9773669"/>
              <a:ext cx="260350" cy="151130"/>
            </a:xfrm>
            <a:custGeom>
              <a:avLst/>
              <a:gdLst/>
              <a:ahLst/>
              <a:cxnLst/>
              <a:rect l="l" t="t" r="r" b="b"/>
              <a:pathLst>
                <a:path w="260350" h="151129">
                  <a:moveTo>
                    <a:pt x="259745" y="0"/>
                  </a:moveTo>
                  <a:lnTo>
                    <a:pt x="0" y="150554"/>
                  </a:lnTo>
                </a:path>
              </a:pathLst>
            </a:custGeom>
            <a:ln w="8391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1110127" y="8770205"/>
              <a:ext cx="466090" cy="1297305"/>
            </a:xfrm>
            <a:custGeom>
              <a:avLst/>
              <a:gdLst/>
              <a:ahLst/>
              <a:cxnLst/>
              <a:rect l="l" t="t" r="r" b="b"/>
              <a:pathLst>
                <a:path w="466090" h="1297304">
                  <a:moveTo>
                    <a:pt x="415735" y="1055984"/>
                  </a:moveTo>
                  <a:lnTo>
                    <a:pt x="695" y="1296873"/>
                  </a:lnTo>
                </a:path>
                <a:path w="466090" h="1297304">
                  <a:moveTo>
                    <a:pt x="0" y="270294"/>
                  </a:moveTo>
                  <a:lnTo>
                    <a:pt x="465874" y="0"/>
                  </a:lnTo>
                </a:path>
              </a:pathLst>
            </a:custGeom>
            <a:ln w="558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1068342" y="8706478"/>
              <a:ext cx="508000" cy="1383030"/>
            </a:xfrm>
            <a:custGeom>
              <a:avLst/>
              <a:gdLst/>
              <a:ahLst/>
              <a:cxnLst/>
              <a:rect l="l" t="t" r="r" b="b"/>
              <a:pathLst>
                <a:path w="508000" h="1383029">
                  <a:moveTo>
                    <a:pt x="42481" y="1360600"/>
                  </a:moveTo>
                  <a:lnTo>
                    <a:pt x="38998" y="1371802"/>
                  </a:lnTo>
                  <a:lnTo>
                    <a:pt x="32037" y="1379506"/>
                  </a:lnTo>
                  <a:lnTo>
                    <a:pt x="22983" y="1383009"/>
                  </a:lnTo>
                  <a:lnTo>
                    <a:pt x="11841" y="1382304"/>
                  </a:lnTo>
                  <a:lnTo>
                    <a:pt x="0" y="1377403"/>
                  </a:lnTo>
                </a:path>
                <a:path w="508000" h="1383029">
                  <a:moveTo>
                    <a:pt x="2788" y="270306"/>
                  </a:moveTo>
                  <a:lnTo>
                    <a:pt x="16713" y="282201"/>
                  </a:lnTo>
                  <a:lnTo>
                    <a:pt x="28554" y="298311"/>
                  </a:lnTo>
                  <a:lnTo>
                    <a:pt x="37603" y="315822"/>
                  </a:lnTo>
                  <a:lnTo>
                    <a:pt x="41785" y="334021"/>
                  </a:lnTo>
                </a:path>
                <a:path w="508000" h="1383029">
                  <a:moveTo>
                    <a:pt x="507660" y="63727"/>
                  </a:moveTo>
                  <a:lnTo>
                    <a:pt x="502784" y="45515"/>
                  </a:lnTo>
                  <a:lnTo>
                    <a:pt x="493729" y="28017"/>
                  </a:lnTo>
                  <a:lnTo>
                    <a:pt x="481887" y="11907"/>
                  </a:lnTo>
                  <a:lnTo>
                    <a:pt x="467956" y="0"/>
                  </a:lnTo>
                </a:path>
              </a:pathLst>
            </a:custGeom>
            <a:ln w="837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1071130" y="8706478"/>
              <a:ext cx="465455" cy="270510"/>
            </a:xfrm>
            <a:custGeom>
              <a:avLst/>
              <a:gdLst/>
              <a:ahLst/>
              <a:cxnLst/>
              <a:rect l="l" t="t" r="r" b="b"/>
              <a:pathLst>
                <a:path w="465455" h="270509">
                  <a:moveTo>
                    <a:pt x="465167" y="0"/>
                  </a:moveTo>
                  <a:lnTo>
                    <a:pt x="0" y="270306"/>
                  </a:lnTo>
                </a:path>
              </a:pathLst>
            </a:custGeom>
            <a:ln w="5594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1098985" y="9832491"/>
              <a:ext cx="437515" cy="254635"/>
            </a:xfrm>
            <a:custGeom>
              <a:avLst/>
              <a:gdLst/>
              <a:ahLst/>
              <a:cxnLst/>
              <a:rect l="l" t="t" r="r" b="b"/>
              <a:pathLst>
                <a:path w="437515" h="254634">
                  <a:moveTo>
                    <a:pt x="0" y="254192"/>
                  </a:moveTo>
                  <a:lnTo>
                    <a:pt x="437313" y="0"/>
                  </a:lnTo>
                </a:path>
              </a:pathLst>
            </a:custGeom>
            <a:ln w="8391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1007759" y="8614045"/>
              <a:ext cx="394970" cy="210820"/>
            </a:xfrm>
            <a:custGeom>
              <a:avLst/>
              <a:gdLst/>
              <a:ahLst/>
              <a:cxnLst/>
              <a:rect l="l" t="t" r="r" b="b"/>
              <a:pathLst>
                <a:path w="394969" h="210820">
                  <a:moveTo>
                    <a:pt x="0" y="210782"/>
                  </a:moveTo>
                  <a:lnTo>
                    <a:pt x="22978" y="185566"/>
                  </a:lnTo>
                  <a:lnTo>
                    <a:pt x="343305" y="0"/>
                  </a:lnTo>
                </a:path>
                <a:path w="394969" h="210820">
                  <a:moveTo>
                    <a:pt x="352361" y="25916"/>
                  </a:moveTo>
                  <a:lnTo>
                    <a:pt x="394838" y="700"/>
                  </a:lnTo>
                </a:path>
              </a:pathLst>
            </a:custGeom>
            <a:ln w="837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937427" y="8824827"/>
              <a:ext cx="73025" cy="105410"/>
            </a:xfrm>
            <a:custGeom>
              <a:avLst/>
              <a:gdLst/>
              <a:ahLst/>
              <a:cxnLst/>
              <a:rect l="l" t="t" r="r" b="b"/>
              <a:pathLst>
                <a:path w="73025" h="105409">
                  <a:moveTo>
                    <a:pt x="70331" y="0"/>
                  </a:moveTo>
                  <a:lnTo>
                    <a:pt x="72420" y="18198"/>
                  </a:lnTo>
                  <a:lnTo>
                    <a:pt x="0" y="60225"/>
                  </a:lnTo>
                  <a:lnTo>
                    <a:pt x="6266" y="105040"/>
                  </a:lnTo>
                </a:path>
              </a:pathLst>
            </a:custGeom>
            <a:ln w="8371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1030738" y="8614045"/>
              <a:ext cx="335280" cy="187960"/>
            </a:xfrm>
            <a:custGeom>
              <a:avLst/>
              <a:gdLst/>
              <a:ahLst/>
              <a:cxnLst/>
              <a:rect l="l" t="t" r="r" b="b"/>
              <a:pathLst>
                <a:path w="335280" h="187959">
                  <a:moveTo>
                    <a:pt x="320327" y="0"/>
                  </a:moveTo>
                  <a:lnTo>
                    <a:pt x="325899" y="2101"/>
                  </a:lnTo>
                  <a:lnTo>
                    <a:pt x="334954" y="67930"/>
                  </a:lnTo>
                </a:path>
                <a:path w="335280" h="187959">
                  <a:moveTo>
                    <a:pt x="325899" y="2101"/>
                  </a:moveTo>
                  <a:lnTo>
                    <a:pt x="6270" y="187667"/>
                  </a:lnTo>
                  <a:lnTo>
                    <a:pt x="0" y="185566"/>
                  </a:lnTo>
                </a:path>
              </a:pathLst>
            </a:custGeom>
            <a:ln w="837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1009847" y="8681975"/>
              <a:ext cx="356235" cy="1355090"/>
            </a:xfrm>
            <a:custGeom>
              <a:avLst/>
              <a:gdLst/>
              <a:ahLst/>
              <a:cxnLst/>
              <a:rect l="l" t="t" r="r" b="b"/>
              <a:pathLst>
                <a:path w="356234" h="1355090">
                  <a:moveTo>
                    <a:pt x="355845" y="0"/>
                  </a:moveTo>
                  <a:lnTo>
                    <a:pt x="36209" y="185566"/>
                  </a:lnTo>
                  <a:lnTo>
                    <a:pt x="27160" y="119737"/>
                  </a:lnTo>
                </a:path>
                <a:path w="356234" h="1355090">
                  <a:moveTo>
                    <a:pt x="36214" y="185566"/>
                  </a:moveTo>
                  <a:lnTo>
                    <a:pt x="0" y="161050"/>
                  </a:lnTo>
                </a:path>
                <a:path w="356234" h="1355090">
                  <a:moveTo>
                    <a:pt x="68942" y="365528"/>
                  </a:moveTo>
                  <a:lnTo>
                    <a:pt x="66158" y="353633"/>
                  </a:lnTo>
                  <a:lnTo>
                    <a:pt x="59888" y="341026"/>
                  </a:lnTo>
                  <a:lnTo>
                    <a:pt x="52229" y="330519"/>
                  </a:lnTo>
                  <a:lnTo>
                    <a:pt x="43175" y="322814"/>
                  </a:lnTo>
                </a:path>
                <a:path w="356234" h="1355090">
                  <a:moveTo>
                    <a:pt x="41086" y="1351488"/>
                  </a:moveTo>
                  <a:lnTo>
                    <a:pt x="50834" y="1354990"/>
                  </a:lnTo>
                  <a:lnTo>
                    <a:pt x="59888" y="1354291"/>
                  </a:lnTo>
                  <a:lnTo>
                    <a:pt x="66158" y="1348690"/>
                  </a:lnTo>
                  <a:lnTo>
                    <a:pt x="69636" y="1339587"/>
                  </a:lnTo>
                </a:path>
              </a:pathLst>
            </a:custGeom>
            <a:ln w="837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878234" y="10015956"/>
              <a:ext cx="203200" cy="22860"/>
            </a:xfrm>
            <a:custGeom>
              <a:avLst/>
              <a:gdLst/>
              <a:ahLst/>
              <a:cxnLst/>
              <a:rect l="l" t="t" r="r" b="b"/>
              <a:pathLst>
                <a:path w="203200" h="22859">
                  <a:moveTo>
                    <a:pt x="202644" y="0"/>
                  </a:moveTo>
                  <a:lnTo>
                    <a:pt x="172700" y="17507"/>
                  </a:lnTo>
                </a:path>
                <a:path w="203200" h="22859">
                  <a:moveTo>
                    <a:pt x="20196" y="21009"/>
                  </a:moveTo>
                  <a:lnTo>
                    <a:pt x="0" y="22407"/>
                  </a:lnTo>
                </a:path>
              </a:pathLst>
            </a:custGeom>
            <a:ln w="558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878234" y="10021562"/>
              <a:ext cx="106680" cy="41910"/>
            </a:xfrm>
            <a:custGeom>
              <a:avLst/>
              <a:gdLst/>
              <a:ahLst/>
              <a:cxnLst/>
              <a:rect l="l" t="t" r="r" b="b"/>
              <a:pathLst>
                <a:path w="106680" h="41909">
                  <a:moveTo>
                    <a:pt x="0" y="16801"/>
                  </a:moveTo>
                  <a:lnTo>
                    <a:pt x="5571" y="27309"/>
                  </a:lnTo>
                  <a:lnTo>
                    <a:pt x="13230" y="35708"/>
                  </a:lnTo>
                  <a:lnTo>
                    <a:pt x="22983" y="40614"/>
                  </a:lnTo>
                  <a:lnTo>
                    <a:pt x="32731" y="41314"/>
                  </a:lnTo>
                </a:path>
                <a:path w="106680" h="41909">
                  <a:moveTo>
                    <a:pt x="63371" y="35708"/>
                  </a:moveTo>
                  <a:lnTo>
                    <a:pt x="51533" y="39909"/>
                  </a:lnTo>
                  <a:lnTo>
                    <a:pt x="38998" y="37111"/>
                  </a:lnTo>
                  <a:lnTo>
                    <a:pt x="27855" y="28008"/>
                  </a:lnTo>
                  <a:lnTo>
                    <a:pt x="20196" y="15403"/>
                  </a:lnTo>
                </a:path>
                <a:path w="106680" h="41909">
                  <a:moveTo>
                    <a:pt x="32731" y="41314"/>
                  </a:moveTo>
                  <a:lnTo>
                    <a:pt x="52928" y="39210"/>
                  </a:lnTo>
                </a:path>
                <a:path w="106680" h="41909">
                  <a:moveTo>
                    <a:pt x="82173" y="18206"/>
                  </a:moveTo>
                  <a:lnTo>
                    <a:pt x="83566" y="0"/>
                  </a:lnTo>
                </a:path>
                <a:path w="106680" h="41909">
                  <a:moveTo>
                    <a:pt x="105152" y="34308"/>
                  </a:moveTo>
                  <a:lnTo>
                    <a:pt x="102368" y="40614"/>
                  </a:lnTo>
                  <a:lnTo>
                    <a:pt x="96098" y="41314"/>
                  </a:lnTo>
                  <a:lnTo>
                    <a:pt x="89137" y="36412"/>
                  </a:lnTo>
                  <a:lnTo>
                    <a:pt x="83566" y="27309"/>
                  </a:lnTo>
                  <a:lnTo>
                    <a:pt x="82173" y="18206"/>
                  </a:lnTo>
                </a:path>
                <a:path w="106680" h="41909">
                  <a:moveTo>
                    <a:pt x="106546" y="14003"/>
                  </a:moveTo>
                  <a:lnTo>
                    <a:pt x="105152" y="34308"/>
                  </a:lnTo>
                </a:path>
              </a:pathLst>
            </a:custGeom>
            <a:ln w="837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1009153" y="10192420"/>
              <a:ext cx="40640" cy="40005"/>
            </a:xfrm>
            <a:custGeom>
              <a:avLst/>
              <a:gdLst/>
              <a:ahLst/>
              <a:cxnLst/>
              <a:rect l="l" t="t" r="r" b="b"/>
              <a:pathLst>
                <a:path w="40640" h="40004">
                  <a:moveTo>
                    <a:pt x="40386" y="27310"/>
                  </a:moveTo>
                  <a:lnTo>
                    <a:pt x="37603" y="35713"/>
                  </a:lnTo>
                  <a:lnTo>
                    <a:pt x="31337" y="39916"/>
                  </a:lnTo>
                  <a:lnTo>
                    <a:pt x="22978" y="38516"/>
                  </a:lnTo>
                  <a:lnTo>
                    <a:pt x="13924" y="32911"/>
                  </a:lnTo>
                  <a:lnTo>
                    <a:pt x="6265" y="22409"/>
                  </a:lnTo>
                  <a:lnTo>
                    <a:pt x="694" y="11207"/>
                  </a:lnTo>
                  <a:lnTo>
                    <a:pt x="0" y="0"/>
                  </a:lnTo>
                </a:path>
              </a:pathLst>
            </a:custGeom>
            <a:ln w="837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1509145" y="9950134"/>
              <a:ext cx="5715" cy="11430"/>
            </a:xfrm>
            <a:custGeom>
              <a:avLst/>
              <a:gdLst/>
              <a:ahLst/>
              <a:cxnLst/>
              <a:rect l="l" t="t" r="r" b="b"/>
              <a:pathLst>
                <a:path w="5715" h="11429">
                  <a:moveTo>
                    <a:pt x="0" y="11201"/>
                  </a:moveTo>
                  <a:lnTo>
                    <a:pt x="3482" y="6301"/>
                  </a:lnTo>
                  <a:lnTo>
                    <a:pt x="5572" y="0"/>
                  </a:lnTo>
                </a:path>
              </a:pathLst>
            </a:custGeom>
            <a:ln w="836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983386" y="9950134"/>
              <a:ext cx="531495" cy="269875"/>
            </a:xfrm>
            <a:custGeom>
              <a:avLst/>
              <a:gdLst/>
              <a:ahLst/>
              <a:cxnLst/>
              <a:rect l="l" t="t" r="r" b="b"/>
              <a:pathLst>
                <a:path w="531494" h="269875">
                  <a:moveTo>
                    <a:pt x="66153" y="269597"/>
                  </a:moveTo>
                  <a:lnTo>
                    <a:pt x="531331" y="0"/>
                  </a:lnTo>
                </a:path>
                <a:path w="531494" h="269875">
                  <a:moveTo>
                    <a:pt x="0" y="105737"/>
                  </a:moveTo>
                  <a:lnTo>
                    <a:pt x="18801" y="95235"/>
                  </a:lnTo>
                </a:path>
              </a:pathLst>
            </a:custGeom>
            <a:ln w="558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1043275" y="9961336"/>
              <a:ext cx="466090" cy="269875"/>
            </a:xfrm>
            <a:custGeom>
              <a:avLst/>
              <a:gdLst/>
              <a:ahLst/>
              <a:cxnLst/>
              <a:rect l="l" t="t" r="r" b="b"/>
              <a:pathLst>
                <a:path w="466090" h="269875">
                  <a:moveTo>
                    <a:pt x="0" y="269601"/>
                  </a:moveTo>
                  <a:lnTo>
                    <a:pt x="465870" y="0"/>
                  </a:lnTo>
                </a:path>
              </a:pathLst>
            </a:custGeom>
            <a:ln w="8391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979903" y="9624515"/>
              <a:ext cx="544830" cy="438150"/>
            </a:xfrm>
            <a:custGeom>
              <a:avLst/>
              <a:gdLst/>
              <a:ahLst/>
              <a:cxnLst/>
              <a:rect l="l" t="t" r="r" b="b"/>
              <a:pathLst>
                <a:path w="544830" h="438150">
                  <a:moveTo>
                    <a:pt x="0" y="437661"/>
                  </a:moveTo>
                  <a:lnTo>
                    <a:pt x="25767" y="422952"/>
                  </a:lnTo>
                </a:path>
                <a:path w="544830" h="438150">
                  <a:moveTo>
                    <a:pt x="520186" y="14008"/>
                  </a:moveTo>
                  <a:lnTo>
                    <a:pt x="544566" y="0"/>
                  </a:lnTo>
                </a:path>
              </a:pathLst>
            </a:custGeom>
            <a:ln w="837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4" name="object 11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626804" y="8612876"/>
              <a:ext cx="821521" cy="1603422"/>
            </a:xfrm>
            <a:prstGeom prst="rect">
              <a:avLst/>
            </a:prstGeom>
          </p:spPr>
        </p:pic>
        <p:sp>
          <p:nvSpPr>
            <p:cNvPr id="115" name="object 115"/>
            <p:cNvSpPr/>
            <p:nvPr/>
          </p:nvSpPr>
          <p:spPr>
            <a:xfrm>
              <a:off x="3120646" y="9061978"/>
              <a:ext cx="38735" cy="85090"/>
            </a:xfrm>
            <a:custGeom>
              <a:avLst/>
              <a:gdLst/>
              <a:ahLst/>
              <a:cxnLst/>
              <a:rect l="l" t="t" r="r" b="b"/>
              <a:pathLst>
                <a:path w="38735" h="85090">
                  <a:moveTo>
                    <a:pt x="0" y="0"/>
                  </a:moveTo>
                  <a:lnTo>
                    <a:pt x="13174" y="13292"/>
                  </a:lnTo>
                  <a:lnTo>
                    <a:pt x="24060" y="29480"/>
                  </a:lnTo>
                  <a:lnTo>
                    <a:pt x="32645" y="48551"/>
                  </a:lnTo>
                  <a:lnTo>
                    <a:pt x="38372" y="70518"/>
                  </a:lnTo>
                  <a:lnTo>
                    <a:pt x="38372" y="75136"/>
                  </a:lnTo>
                  <a:lnTo>
                    <a:pt x="36084" y="80341"/>
                  </a:lnTo>
                  <a:lnTo>
                    <a:pt x="33226" y="84971"/>
                  </a:lnTo>
                </a:path>
              </a:pathLst>
            </a:custGeom>
            <a:ln w="688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2626807" y="8808810"/>
              <a:ext cx="34925" cy="559435"/>
            </a:xfrm>
            <a:custGeom>
              <a:avLst/>
              <a:gdLst/>
              <a:ahLst/>
              <a:cxnLst/>
              <a:rect l="l" t="t" r="r" b="b"/>
              <a:pathLst>
                <a:path w="34925" h="559434">
                  <a:moveTo>
                    <a:pt x="13756" y="558945"/>
                  </a:moveTo>
                  <a:lnTo>
                    <a:pt x="6309" y="552005"/>
                  </a:lnTo>
                  <a:lnTo>
                    <a:pt x="1719" y="541608"/>
                  </a:lnTo>
                  <a:lnTo>
                    <a:pt x="0" y="528316"/>
                  </a:lnTo>
                  <a:lnTo>
                    <a:pt x="1150" y="430625"/>
                  </a:lnTo>
                  <a:lnTo>
                    <a:pt x="5158" y="331200"/>
                  </a:lnTo>
                  <a:lnTo>
                    <a:pt x="12023" y="230053"/>
                  </a:lnTo>
                  <a:lnTo>
                    <a:pt x="21771" y="127745"/>
                  </a:lnTo>
                  <a:lnTo>
                    <a:pt x="34377" y="24275"/>
                  </a:lnTo>
                  <a:lnTo>
                    <a:pt x="34377" y="13866"/>
                  </a:lnTo>
                  <a:lnTo>
                    <a:pt x="32076" y="5778"/>
                  </a:lnTo>
                  <a:lnTo>
                    <a:pt x="26930" y="0"/>
                  </a:lnTo>
                </a:path>
              </a:pathLst>
            </a:custGeom>
            <a:ln w="6874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7"/>
            <p:cNvSpPr/>
            <p:nvPr/>
          </p:nvSpPr>
          <p:spPr>
            <a:xfrm>
              <a:off x="2650867" y="8794356"/>
              <a:ext cx="469900" cy="281940"/>
            </a:xfrm>
            <a:custGeom>
              <a:avLst/>
              <a:gdLst/>
              <a:ahLst/>
              <a:cxnLst/>
              <a:rect l="l" t="t" r="r" b="b"/>
              <a:pathLst>
                <a:path w="469900" h="281940">
                  <a:moveTo>
                    <a:pt x="1719" y="13866"/>
                  </a:moveTo>
                  <a:lnTo>
                    <a:pt x="0" y="10409"/>
                  </a:lnTo>
                  <a:lnTo>
                    <a:pt x="1719" y="4630"/>
                  </a:lnTo>
                  <a:lnTo>
                    <a:pt x="5727" y="0"/>
                  </a:lnTo>
                  <a:lnTo>
                    <a:pt x="9748" y="0"/>
                  </a:lnTo>
                </a:path>
                <a:path w="469900" h="281940">
                  <a:moveTo>
                    <a:pt x="469778" y="267621"/>
                  </a:moveTo>
                  <a:lnTo>
                    <a:pt x="465757" y="267621"/>
                  </a:lnTo>
                  <a:lnTo>
                    <a:pt x="461180" y="271665"/>
                  </a:lnTo>
                  <a:lnTo>
                    <a:pt x="459461" y="278031"/>
                  </a:lnTo>
                  <a:lnTo>
                    <a:pt x="461180" y="281500"/>
                  </a:lnTo>
                </a:path>
              </a:pathLst>
            </a:custGeom>
            <a:ln w="690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2684094" y="8846378"/>
              <a:ext cx="414020" cy="241300"/>
            </a:xfrm>
            <a:custGeom>
              <a:avLst/>
              <a:gdLst/>
              <a:ahLst/>
              <a:cxnLst/>
              <a:rect l="l" t="t" r="r" b="b"/>
              <a:pathLst>
                <a:path w="414019" h="241300">
                  <a:moveTo>
                    <a:pt x="0" y="0"/>
                  </a:moveTo>
                  <a:lnTo>
                    <a:pt x="413629" y="241036"/>
                  </a:lnTo>
                </a:path>
              </a:pathLst>
            </a:custGeom>
            <a:ln w="461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3112048" y="9075857"/>
              <a:ext cx="8890" cy="25400"/>
            </a:xfrm>
            <a:custGeom>
              <a:avLst/>
              <a:gdLst/>
              <a:ahLst/>
              <a:cxnLst/>
              <a:rect l="l" t="t" r="r" b="b"/>
              <a:pathLst>
                <a:path w="8889" h="25400">
                  <a:moveTo>
                    <a:pt x="0" y="0"/>
                  </a:moveTo>
                  <a:lnTo>
                    <a:pt x="5727" y="5778"/>
                  </a:lnTo>
                  <a:lnTo>
                    <a:pt x="8597" y="13866"/>
                  </a:lnTo>
                  <a:lnTo>
                    <a:pt x="8597" y="24849"/>
                  </a:lnTo>
                </a:path>
              </a:pathLst>
            </a:custGeom>
            <a:ln w="6881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2649716" y="9350418"/>
              <a:ext cx="413384" cy="241300"/>
            </a:xfrm>
            <a:custGeom>
              <a:avLst/>
              <a:gdLst/>
              <a:ahLst/>
              <a:cxnLst/>
              <a:rect l="l" t="t" r="r" b="b"/>
              <a:pathLst>
                <a:path w="413385" h="241300">
                  <a:moveTo>
                    <a:pt x="0" y="0"/>
                  </a:moveTo>
                  <a:lnTo>
                    <a:pt x="413060" y="241036"/>
                  </a:lnTo>
                </a:path>
              </a:pathLst>
            </a:custGeom>
            <a:ln w="461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3085687" y="9100707"/>
              <a:ext cx="59690" cy="537845"/>
            </a:xfrm>
            <a:custGeom>
              <a:avLst/>
              <a:gdLst/>
              <a:ahLst/>
              <a:cxnLst/>
              <a:rect l="l" t="t" r="r" b="b"/>
              <a:pathLst>
                <a:path w="59689" h="537845">
                  <a:moveTo>
                    <a:pt x="34959" y="0"/>
                  </a:moveTo>
                  <a:lnTo>
                    <a:pt x="22353" y="103469"/>
                  </a:lnTo>
                  <a:lnTo>
                    <a:pt x="12605" y="205777"/>
                  </a:lnTo>
                  <a:lnTo>
                    <a:pt x="5740" y="306350"/>
                  </a:lnTo>
                  <a:lnTo>
                    <a:pt x="1732" y="406350"/>
                  </a:lnTo>
                  <a:lnTo>
                    <a:pt x="0" y="504040"/>
                  </a:lnTo>
                  <a:lnTo>
                    <a:pt x="1732" y="517332"/>
                  </a:lnTo>
                  <a:lnTo>
                    <a:pt x="6878" y="527742"/>
                  </a:lnTo>
                  <a:lnTo>
                    <a:pt x="14324" y="534672"/>
                  </a:lnTo>
                  <a:lnTo>
                    <a:pt x="24073" y="537564"/>
                  </a:lnTo>
                  <a:lnTo>
                    <a:pt x="35527" y="536409"/>
                  </a:lnTo>
                  <a:lnTo>
                    <a:pt x="47551" y="531199"/>
                  </a:lnTo>
                  <a:lnTo>
                    <a:pt x="59588" y="521963"/>
                  </a:lnTo>
                </a:path>
              </a:pathLst>
            </a:custGeom>
            <a:ln w="68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3121784" y="9557344"/>
              <a:ext cx="22225" cy="13335"/>
            </a:xfrm>
            <a:custGeom>
              <a:avLst/>
              <a:gdLst/>
              <a:ahLst/>
              <a:cxnLst/>
              <a:rect l="l" t="t" r="r" b="b"/>
              <a:pathLst>
                <a:path w="22225" h="13334">
                  <a:moveTo>
                    <a:pt x="21771" y="12718"/>
                  </a:moveTo>
                  <a:lnTo>
                    <a:pt x="0" y="0"/>
                  </a:lnTo>
                </a:path>
              </a:pathLst>
            </a:custGeom>
            <a:ln w="461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/>
            <p:nvPr/>
          </p:nvSpPr>
          <p:spPr>
            <a:xfrm>
              <a:off x="2640563" y="8767772"/>
              <a:ext cx="513715" cy="868044"/>
            </a:xfrm>
            <a:custGeom>
              <a:avLst/>
              <a:gdLst/>
              <a:ahLst/>
              <a:cxnLst/>
              <a:rect l="l" t="t" r="r" b="b"/>
              <a:pathLst>
                <a:path w="513714" h="868045">
                  <a:moveTo>
                    <a:pt x="504143" y="802864"/>
                  </a:moveTo>
                  <a:lnTo>
                    <a:pt x="502423" y="810965"/>
                  </a:lnTo>
                  <a:lnTo>
                    <a:pt x="498415" y="818478"/>
                  </a:lnTo>
                  <a:lnTo>
                    <a:pt x="492106" y="824257"/>
                  </a:lnTo>
                  <a:lnTo>
                    <a:pt x="485810" y="825992"/>
                  </a:lnTo>
                  <a:lnTo>
                    <a:pt x="481220" y="823096"/>
                  </a:lnTo>
                  <a:lnTo>
                    <a:pt x="480082" y="816744"/>
                  </a:lnTo>
                  <a:lnTo>
                    <a:pt x="481220" y="714435"/>
                  </a:lnTo>
                  <a:lnTo>
                    <a:pt x="485810" y="610392"/>
                  </a:lnTo>
                  <a:lnTo>
                    <a:pt x="493826" y="504614"/>
                  </a:lnTo>
                  <a:lnTo>
                    <a:pt x="504143" y="397675"/>
                  </a:lnTo>
                  <a:lnTo>
                    <a:pt x="508720" y="384957"/>
                  </a:lnTo>
                  <a:lnTo>
                    <a:pt x="513309" y="379178"/>
                  </a:lnTo>
                </a:path>
                <a:path w="513714" h="868045">
                  <a:moveTo>
                    <a:pt x="471485" y="308085"/>
                  </a:moveTo>
                  <a:lnTo>
                    <a:pt x="12023" y="40451"/>
                  </a:lnTo>
                </a:path>
                <a:path w="513714" h="868045">
                  <a:moveTo>
                    <a:pt x="479501" y="294206"/>
                  </a:moveTo>
                  <a:lnTo>
                    <a:pt x="20052" y="26584"/>
                  </a:lnTo>
                </a:path>
                <a:path w="513714" h="868045">
                  <a:moveTo>
                    <a:pt x="458879" y="867608"/>
                  </a:moveTo>
                  <a:lnTo>
                    <a:pt x="0" y="599983"/>
                  </a:lnTo>
                </a:path>
                <a:path w="513714" h="868045">
                  <a:moveTo>
                    <a:pt x="76758" y="58948"/>
                  </a:moveTo>
                  <a:lnTo>
                    <a:pt x="84786" y="0"/>
                  </a:lnTo>
                </a:path>
              </a:pathLst>
            </a:custGeom>
            <a:ln w="690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4"/>
            <p:cNvSpPr/>
            <p:nvPr/>
          </p:nvSpPr>
          <p:spPr>
            <a:xfrm>
              <a:off x="2763722" y="8613429"/>
              <a:ext cx="132715" cy="90805"/>
            </a:xfrm>
            <a:custGeom>
              <a:avLst/>
              <a:gdLst/>
              <a:ahLst/>
              <a:cxnLst/>
              <a:rect l="l" t="t" r="r" b="b"/>
              <a:pathLst>
                <a:path w="132714" h="90804">
                  <a:moveTo>
                    <a:pt x="0" y="90750"/>
                  </a:moveTo>
                  <a:lnTo>
                    <a:pt x="132338" y="0"/>
                  </a:lnTo>
                </a:path>
              </a:pathLst>
            </a:custGeom>
            <a:ln w="691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5"/>
            <p:cNvSpPr/>
            <p:nvPr/>
          </p:nvSpPr>
          <p:spPr>
            <a:xfrm>
              <a:off x="2686964" y="9035393"/>
              <a:ext cx="664210" cy="1016635"/>
            </a:xfrm>
            <a:custGeom>
              <a:avLst/>
              <a:gdLst/>
              <a:ahLst/>
              <a:cxnLst/>
              <a:rect l="l" t="t" r="r" b="b"/>
              <a:pathLst>
                <a:path w="664210" h="1016634">
                  <a:moveTo>
                    <a:pt x="98530" y="900561"/>
                  </a:moveTo>
                  <a:lnTo>
                    <a:pt x="89945" y="791891"/>
                  </a:lnTo>
                </a:path>
                <a:path w="664210" h="1016634">
                  <a:moveTo>
                    <a:pt x="37803" y="748538"/>
                  </a:moveTo>
                  <a:lnTo>
                    <a:pt x="23478" y="654899"/>
                  </a:lnTo>
                  <a:lnTo>
                    <a:pt x="12592" y="558370"/>
                  </a:lnTo>
                  <a:lnTo>
                    <a:pt x="4576" y="460106"/>
                  </a:lnTo>
                  <a:lnTo>
                    <a:pt x="0" y="359533"/>
                  </a:lnTo>
                </a:path>
                <a:path w="664210" h="1016634">
                  <a:moveTo>
                    <a:pt x="458310" y="587277"/>
                  </a:moveTo>
                  <a:lnTo>
                    <a:pt x="461180" y="676285"/>
                  </a:lnTo>
                  <a:lnTo>
                    <a:pt x="466326" y="764144"/>
                  </a:lnTo>
                  <a:lnTo>
                    <a:pt x="474355" y="849691"/>
                  </a:lnTo>
                  <a:lnTo>
                    <a:pt x="484090" y="934082"/>
                  </a:lnTo>
                  <a:lnTo>
                    <a:pt x="497265" y="1016160"/>
                  </a:lnTo>
                </a:path>
                <a:path w="664210" h="1016634">
                  <a:moveTo>
                    <a:pt x="497846" y="0"/>
                  </a:moveTo>
                  <a:lnTo>
                    <a:pt x="483521" y="109821"/>
                  </a:lnTo>
                  <a:lnTo>
                    <a:pt x="472054" y="218483"/>
                  </a:lnTo>
                  <a:lnTo>
                    <a:pt x="464038" y="325421"/>
                  </a:lnTo>
                  <a:lnTo>
                    <a:pt x="459448" y="431200"/>
                  </a:lnTo>
                  <a:lnTo>
                    <a:pt x="457741" y="535243"/>
                  </a:lnTo>
                </a:path>
                <a:path w="664210" h="1016634">
                  <a:moveTo>
                    <a:pt x="645079" y="995935"/>
                  </a:moveTo>
                  <a:lnTo>
                    <a:pt x="663981" y="1006918"/>
                  </a:lnTo>
                </a:path>
              </a:pathLst>
            </a:custGeom>
            <a:ln w="690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6"/>
            <p:cNvSpPr/>
            <p:nvPr/>
          </p:nvSpPr>
          <p:spPr>
            <a:xfrm>
              <a:off x="3413960" y="9939997"/>
              <a:ext cx="32384" cy="83820"/>
            </a:xfrm>
            <a:custGeom>
              <a:avLst/>
              <a:gdLst/>
              <a:ahLst/>
              <a:cxnLst/>
              <a:rect l="l" t="t" r="r" b="b"/>
              <a:pathLst>
                <a:path w="32385" h="83820">
                  <a:moveTo>
                    <a:pt x="0" y="83814"/>
                  </a:moveTo>
                  <a:lnTo>
                    <a:pt x="32076" y="0"/>
                  </a:lnTo>
                </a:path>
              </a:pathLst>
            </a:custGeom>
            <a:ln w="6882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27"/>
            <p:cNvSpPr/>
            <p:nvPr/>
          </p:nvSpPr>
          <p:spPr>
            <a:xfrm>
              <a:off x="3179652" y="8925571"/>
              <a:ext cx="240029" cy="1278255"/>
            </a:xfrm>
            <a:custGeom>
              <a:avLst/>
              <a:gdLst/>
              <a:ahLst/>
              <a:cxnLst/>
              <a:rect l="l" t="t" r="r" b="b"/>
              <a:pathLst>
                <a:path w="240029" h="1278254">
                  <a:moveTo>
                    <a:pt x="61864" y="73988"/>
                  </a:moveTo>
                  <a:lnTo>
                    <a:pt x="169573" y="0"/>
                  </a:lnTo>
                </a:path>
                <a:path w="240029" h="1278254">
                  <a:moveTo>
                    <a:pt x="35515" y="1081478"/>
                  </a:moveTo>
                  <a:lnTo>
                    <a:pt x="21190" y="983216"/>
                  </a:lnTo>
                  <a:lnTo>
                    <a:pt x="10304" y="882638"/>
                  </a:lnTo>
                  <a:lnTo>
                    <a:pt x="3439" y="779173"/>
                  </a:lnTo>
                  <a:lnTo>
                    <a:pt x="0" y="673397"/>
                  </a:lnTo>
                  <a:lnTo>
                    <a:pt x="0" y="565884"/>
                  </a:lnTo>
                  <a:lnTo>
                    <a:pt x="4007" y="456062"/>
                  </a:lnTo>
                  <a:lnTo>
                    <a:pt x="10873" y="344493"/>
                  </a:lnTo>
                  <a:lnTo>
                    <a:pt x="21759" y="231201"/>
                  </a:lnTo>
                  <a:lnTo>
                    <a:pt x="36084" y="116174"/>
                  </a:lnTo>
                </a:path>
                <a:path w="240029" h="1278254">
                  <a:moveTo>
                    <a:pt x="46970" y="1142751"/>
                  </a:moveTo>
                  <a:lnTo>
                    <a:pt x="54417" y="1138127"/>
                  </a:lnTo>
                  <a:lnTo>
                    <a:pt x="65303" y="1278006"/>
                  </a:lnTo>
                </a:path>
                <a:path w="240029" h="1278254">
                  <a:moveTo>
                    <a:pt x="105408" y="1250260"/>
                  </a:moveTo>
                  <a:lnTo>
                    <a:pt x="94522" y="1115004"/>
                  </a:lnTo>
                  <a:lnTo>
                    <a:pt x="128899" y="1094773"/>
                  </a:lnTo>
                </a:path>
                <a:path w="240029" h="1278254">
                  <a:moveTo>
                    <a:pt x="151809" y="1081478"/>
                  </a:moveTo>
                  <a:lnTo>
                    <a:pt x="240035" y="1030033"/>
                  </a:lnTo>
                  <a:lnTo>
                    <a:pt x="214255" y="1096509"/>
                  </a:lnTo>
                </a:path>
              </a:pathLst>
            </a:custGeom>
            <a:ln w="690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28"/>
            <p:cNvSpPr/>
            <p:nvPr/>
          </p:nvSpPr>
          <p:spPr>
            <a:xfrm>
              <a:off x="3425997" y="9908788"/>
              <a:ext cx="23495" cy="31750"/>
            </a:xfrm>
            <a:custGeom>
              <a:avLst/>
              <a:gdLst/>
              <a:ahLst/>
              <a:cxnLst/>
              <a:rect l="l" t="t" r="r" b="b"/>
              <a:pathLst>
                <a:path w="23495" h="31750">
                  <a:moveTo>
                    <a:pt x="20039" y="31209"/>
                  </a:moveTo>
                  <a:lnTo>
                    <a:pt x="22909" y="21386"/>
                  </a:lnTo>
                  <a:lnTo>
                    <a:pt x="22909" y="11558"/>
                  </a:lnTo>
                  <a:lnTo>
                    <a:pt x="20039" y="4623"/>
                  </a:lnTo>
                  <a:lnTo>
                    <a:pt x="14893" y="575"/>
                  </a:lnTo>
                  <a:lnTo>
                    <a:pt x="8015" y="0"/>
                  </a:lnTo>
                  <a:lnTo>
                    <a:pt x="0" y="2886"/>
                  </a:lnTo>
                </a:path>
              </a:pathLst>
            </a:custGeom>
            <a:ln w="689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29"/>
            <p:cNvSpPr/>
            <p:nvPr/>
          </p:nvSpPr>
          <p:spPr>
            <a:xfrm>
              <a:off x="3223184" y="8881063"/>
              <a:ext cx="203200" cy="1137285"/>
            </a:xfrm>
            <a:custGeom>
              <a:avLst/>
              <a:gdLst/>
              <a:ahLst/>
              <a:cxnLst/>
              <a:rect l="l" t="t" r="r" b="b"/>
              <a:pathLst>
                <a:path w="203200" h="1137284">
                  <a:moveTo>
                    <a:pt x="202812" y="1030611"/>
                  </a:moveTo>
                  <a:lnTo>
                    <a:pt x="20052" y="1136970"/>
                  </a:lnTo>
                </a:path>
                <a:path w="203200" h="1137284">
                  <a:moveTo>
                    <a:pt x="132338" y="0"/>
                  </a:moveTo>
                  <a:lnTo>
                    <a:pt x="0" y="90737"/>
                  </a:lnTo>
                </a:path>
              </a:pathLst>
            </a:custGeom>
            <a:ln w="690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130"/>
            <p:cNvSpPr/>
            <p:nvPr/>
          </p:nvSpPr>
          <p:spPr>
            <a:xfrm>
              <a:off x="3199123" y="9779307"/>
              <a:ext cx="215265" cy="125730"/>
            </a:xfrm>
            <a:custGeom>
              <a:avLst/>
              <a:gdLst/>
              <a:ahLst/>
              <a:cxnLst/>
              <a:rect l="l" t="t" r="r" b="b"/>
              <a:pathLst>
                <a:path w="215264" h="125729">
                  <a:moveTo>
                    <a:pt x="0" y="0"/>
                  </a:moveTo>
                  <a:lnTo>
                    <a:pt x="214836" y="125433"/>
                  </a:lnTo>
                </a:path>
              </a:pathLst>
            </a:custGeom>
            <a:ln w="461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31"/>
            <p:cNvSpPr/>
            <p:nvPr/>
          </p:nvSpPr>
          <p:spPr>
            <a:xfrm>
              <a:off x="2724768" y="8704180"/>
              <a:ext cx="718185" cy="1205865"/>
            </a:xfrm>
            <a:custGeom>
              <a:avLst/>
              <a:gdLst/>
              <a:ahLst/>
              <a:cxnLst/>
              <a:rect l="l" t="t" r="r" b="b"/>
              <a:pathLst>
                <a:path w="718185" h="1205865">
                  <a:moveTo>
                    <a:pt x="717842" y="1205764"/>
                  </a:moveTo>
                  <a:lnTo>
                    <a:pt x="461749" y="1056632"/>
                  </a:lnTo>
                </a:path>
                <a:path w="718185" h="1205865">
                  <a:moveTo>
                    <a:pt x="38954" y="0"/>
                  </a:moveTo>
                  <a:lnTo>
                    <a:pt x="28081" y="9248"/>
                  </a:lnTo>
                  <a:lnTo>
                    <a:pt x="18332" y="20818"/>
                  </a:lnTo>
                  <a:lnTo>
                    <a:pt x="9748" y="34685"/>
                  </a:lnTo>
                  <a:lnTo>
                    <a:pt x="4020" y="49138"/>
                  </a:lnTo>
                  <a:lnTo>
                    <a:pt x="581" y="63591"/>
                  </a:lnTo>
                </a:path>
                <a:path w="718185" h="1205865">
                  <a:moveTo>
                    <a:pt x="0" y="1079751"/>
                  </a:moveTo>
                  <a:lnTo>
                    <a:pt x="2288" y="1088422"/>
                  </a:lnTo>
                  <a:lnTo>
                    <a:pt x="6309" y="1094782"/>
                  </a:lnTo>
                  <a:lnTo>
                    <a:pt x="12036" y="1099405"/>
                  </a:lnTo>
                </a:path>
              </a:pathLst>
            </a:custGeom>
            <a:ln w="690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32"/>
            <p:cNvSpPr/>
            <p:nvPr/>
          </p:nvSpPr>
          <p:spPr>
            <a:xfrm>
              <a:off x="2747690" y="8781064"/>
              <a:ext cx="414655" cy="1257300"/>
            </a:xfrm>
            <a:custGeom>
              <a:avLst/>
              <a:gdLst/>
              <a:ahLst/>
              <a:cxnLst/>
              <a:rect l="l" t="t" r="r" b="b"/>
              <a:pathLst>
                <a:path w="414655" h="1257300">
                  <a:moveTo>
                    <a:pt x="413629" y="1257200"/>
                  </a:moveTo>
                  <a:lnTo>
                    <a:pt x="0" y="1016162"/>
                  </a:lnTo>
                </a:path>
                <a:path w="414655" h="1257300">
                  <a:moveTo>
                    <a:pt x="568" y="0"/>
                  </a:moveTo>
                  <a:lnTo>
                    <a:pt x="414198" y="240462"/>
                  </a:lnTo>
                </a:path>
              </a:pathLst>
            </a:custGeom>
            <a:ln w="460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33"/>
            <p:cNvSpPr/>
            <p:nvPr/>
          </p:nvSpPr>
          <p:spPr>
            <a:xfrm>
              <a:off x="3184811" y="8971801"/>
              <a:ext cx="38735" cy="64135"/>
            </a:xfrm>
            <a:custGeom>
              <a:avLst/>
              <a:gdLst/>
              <a:ahLst/>
              <a:cxnLst/>
              <a:rect l="l" t="t" r="r" b="b"/>
              <a:pathLst>
                <a:path w="38735" h="64134">
                  <a:moveTo>
                    <a:pt x="0" y="63591"/>
                  </a:moveTo>
                  <a:lnTo>
                    <a:pt x="3426" y="49138"/>
                  </a:lnTo>
                  <a:lnTo>
                    <a:pt x="9153" y="34685"/>
                  </a:lnTo>
                  <a:lnTo>
                    <a:pt x="17751" y="20818"/>
                  </a:lnTo>
                  <a:lnTo>
                    <a:pt x="27499" y="9261"/>
                  </a:lnTo>
                  <a:lnTo>
                    <a:pt x="38372" y="0"/>
                  </a:lnTo>
                </a:path>
              </a:pathLst>
            </a:custGeom>
            <a:ln w="6891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4"/>
            <p:cNvSpPr/>
            <p:nvPr/>
          </p:nvSpPr>
          <p:spPr>
            <a:xfrm>
              <a:off x="2786645" y="8717472"/>
              <a:ext cx="414020" cy="241300"/>
            </a:xfrm>
            <a:custGeom>
              <a:avLst/>
              <a:gdLst/>
              <a:ahLst/>
              <a:cxnLst/>
              <a:rect l="l" t="t" r="r" b="b"/>
              <a:pathLst>
                <a:path w="414019" h="241300">
                  <a:moveTo>
                    <a:pt x="413629" y="241049"/>
                  </a:moveTo>
                  <a:lnTo>
                    <a:pt x="0" y="0"/>
                  </a:lnTo>
                </a:path>
              </a:pathLst>
            </a:custGeom>
            <a:ln w="461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35"/>
            <p:cNvSpPr/>
            <p:nvPr/>
          </p:nvSpPr>
          <p:spPr>
            <a:xfrm>
              <a:off x="2736804" y="9803585"/>
              <a:ext cx="490220" cy="270510"/>
            </a:xfrm>
            <a:custGeom>
              <a:avLst/>
              <a:gdLst/>
              <a:ahLst/>
              <a:cxnLst/>
              <a:rect l="l" t="t" r="r" b="b"/>
              <a:pathLst>
                <a:path w="490219" h="270509">
                  <a:moveTo>
                    <a:pt x="489818" y="264737"/>
                  </a:moveTo>
                  <a:lnTo>
                    <a:pt x="477781" y="269360"/>
                  </a:lnTo>
                  <a:lnTo>
                    <a:pt x="466908" y="270516"/>
                  </a:lnTo>
                  <a:lnTo>
                    <a:pt x="457729" y="266468"/>
                  </a:lnTo>
                  <a:lnTo>
                    <a:pt x="450863" y="258957"/>
                  </a:lnTo>
                  <a:lnTo>
                    <a:pt x="447424" y="247973"/>
                  </a:lnTo>
                </a:path>
                <a:path w="490219" h="270509">
                  <a:moveTo>
                    <a:pt x="0" y="0"/>
                  </a:moveTo>
                  <a:lnTo>
                    <a:pt x="458892" y="267624"/>
                  </a:lnTo>
                </a:path>
                <a:path w="490219" h="270509">
                  <a:moveTo>
                    <a:pt x="48689" y="132369"/>
                  </a:moveTo>
                  <a:lnTo>
                    <a:pt x="50409" y="138728"/>
                  </a:lnTo>
                  <a:lnTo>
                    <a:pt x="54417" y="143352"/>
                  </a:lnTo>
                </a:path>
              </a:pathLst>
            </a:custGeom>
            <a:ln w="690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36"/>
            <p:cNvSpPr/>
            <p:nvPr/>
          </p:nvSpPr>
          <p:spPr>
            <a:xfrm>
              <a:off x="3244956" y="10175832"/>
              <a:ext cx="40640" cy="40005"/>
            </a:xfrm>
            <a:custGeom>
              <a:avLst/>
              <a:gdLst/>
              <a:ahLst/>
              <a:cxnLst/>
              <a:rect l="l" t="t" r="r" b="b"/>
              <a:pathLst>
                <a:path w="40639" h="40004">
                  <a:moveTo>
                    <a:pt x="40104" y="0"/>
                  </a:moveTo>
                  <a:lnTo>
                    <a:pt x="21771" y="35837"/>
                  </a:lnTo>
                  <a:lnTo>
                    <a:pt x="13743" y="39886"/>
                  </a:lnTo>
                  <a:lnTo>
                    <a:pt x="6878" y="39305"/>
                  </a:lnTo>
                  <a:lnTo>
                    <a:pt x="1719" y="35261"/>
                  </a:lnTo>
                  <a:lnTo>
                    <a:pt x="0" y="27745"/>
                  </a:lnTo>
                </a:path>
              </a:pathLst>
            </a:custGeom>
            <a:ln w="690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37"/>
            <p:cNvSpPr/>
            <p:nvPr/>
          </p:nvSpPr>
          <p:spPr>
            <a:xfrm>
              <a:off x="3308552" y="10007050"/>
              <a:ext cx="24130" cy="41275"/>
            </a:xfrm>
            <a:custGeom>
              <a:avLst/>
              <a:gdLst/>
              <a:ahLst/>
              <a:cxnLst/>
              <a:rect l="l" t="t" r="r" b="b"/>
              <a:pathLst>
                <a:path w="24129" h="41275">
                  <a:moveTo>
                    <a:pt x="1137" y="33525"/>
                  </a:moveTo>
                  <a:lnTo>
                    <a:pt x="0" y="13294"/>
                  </a:lnTo>
                </a:path>
                <a:path w="24129" h="41275">
                  <a:moveTo>
                    <a:pt x="24060" y="17919"/>
                  </a:moveTo>
                  <a:lnTo>
                    <a:pt x="23491" y="25434"/>
                  </a:lnTo>
                  <a:lnTo>
                    <a:pt x="19470" y="32950"/>
                  </a:lnTo>
                  <a:lnTo>
                    <a:pt x="13743" y="38730"/>
                  </a:lnTo>
                  <a:lnTo>
                    <a:pt x="8015" y="41041"/>
                  </a:lnTo>
                  <a:lnTo>
                    <a:pt x="3439" y="38730"/>
                  </a:lnTo>
                  <a:lnTo>
                    <a:pt x="1137" y="33525"/>
                  </a:lnTo>
                </a:path>
                <a:path w="24129" h="41275">
                  <a:moveTo>
                    <a:pt x="22909" y="0"/>
                  </a:moveTo>
                  <a:lnTo>
                    <a:pt x="24060" y="17919"/>
                  </a:lnTo>
                </a:path>
              </a:pathLst>
            </a:custGeom>
            <a:ln w="690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38"/>
            <p:cNvSpPr/>
            <p:nvPr/>
          </p:nvSpPr>
          <p:spPr>
            <a:xfrm>
              <a:off x="2808417" y="9949250"/>
              <a:ext cx="501015" cy="240665"/>
            </a:xfrm>
            <a:custGeom>
              <a:avLst/>
              <a:gdLst/>
              <a:ahLst/>
              <a:cxnLst/>
              <a:rect l="l" t="t" r="r" b="b"/>
              <a:pathLst>
                <a:path w="501014" h="240665">
                  <a:moveTo>
                    <a:pt x="484090" y="81498"/>
                  </a:moveTo>
                  <a:lnTo>
                    <a:pt x="500704" y="90745"/>
                  </a:lnTo>
                </a:path>
                <a:path w="501014" h="240665">
                  <a:moveTo>
                    <a:pt x="0" y="0"/>
                  </a:moveTo>
                  <a:lnTo>
                    <a:pt x="413629" y="240457"/>
                  </a:lnTo>
                </a:path>
              </a:pathLst>
            </a:custGeom>
            <a:ln w="460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139"/>
            <p:cNvSpPr/>
            <p:nvPr/>
          </p:nvSpPr>
          <p:spPr>
            <a:xfrm>
              <a:off x="3287931" y="10032484"/>
              <a:ext cx="25400" cy="14604"/>
            </a:xfrm>
            <a:custGeom>
              <a:avLst/>
              <a:gdLst/>
              <a:ahLst/>
              <a:cxnLst/>
              <a:rect l="l" t="t" r="r" b="b"/>
              <a:pathLst>
                <a:path w="25400" h="14604">
                  <a:moveTo>
                    <a:pt x="0" y="0"/>
                  </a:moveTo>
                  <a:lnTo>
                    <a:pt x="25198" y="14451"/>
                  </a:lnTo>
                </a:path>
              </a:pathLst>
            </a:custGeom>
            <a:ln w="6921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140"/>
            <p:cNvSpPr/>
            <p:nvPr/>
          </p:nvSpPr>
          <p:spPr>
            <a:xfrm>
              <a:off x="2791222" y="8612281"/>
              <a:ext cx="564515" cy="1602740"/>
            </a:xfrm>
            <a:custGeom>
              <a:avLst/>
              <a:gdLst/>
              <a:ahLst/>
              <a:cxnLst/>
              <a:rect l="l" t="t" r="r" b="b"/>
              <a:pathLst>
                <a:path w="564514" h="1602740">
                  <a:moveTo>
                    <a:pt x="0" y="1334657"/>
                  </a:moveTo>
                  <a:lnTo>
                    <a:pt x="459461" y="1602281"/>
                  </a:lnTo>
                </a:path>
                <a:path w="564514" h="1602740">
                  <a:moveTo>
                    <a:pt x="155830" y="0"/>
                  </a:moveTo>
                  <a:lnTo>
                    <a:pt x="471497" y="183810"/>
                  </a:lnTo>
                  <a:lnTo>
                    <a:pt x="494989" y="209247"/>
                  </a:lnTo>
                  <a:lnTo>
                    <a:pt x="492688" y="227157"/>
                  </a:lnTo>
                  <a:lnTo>
                    <a:pt x="564300" y="268782"/>
                  </a:lnTo>
                  <a:lnTo>
                    <a:pt x="558004" y="313290"/>
                  </a:lnTo>
                </a:path>
                <a:path w="564514" h="1602740">
                  <a:moveTo>
                    <a:pt x="104839" y="1148"/>
                  </a:moveTo>
                  <a:lnTo>
                    <a:pt x="147245" y="26010"/>
                  </a:lnTo>
                </a:path>
              </a:pathLst>
            </a:custGeom>
            <a:ln w="690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141"/>
            <p:cNvSpPr/>
            <p:nvPr/>
          </p:nvSpPr>
          <p:spPr>
            <a:xfrm>
              <a:off x="3248395" y="8796091"/>
              <a:ext cx="35560" cy="67945"/>
            </a:xfrm>
            <a:custGeom>
              <a:avLst/>
              <a:gdLst/>
              <a:ahLst/>
              <a:cxnLst/>
              <a:rect l="l" t="t" r="r" b="b"/>
              <a:pathLst>
                <a:path w="35560" h="67945">
                  <a:moveTo>
                    <a:pt x="14324" y="0"/>
                  </a:moveTo>
                  <a:lnTo>
                    <a:pt x="9166" y="2308"/>
                  </a:lnTo>
                  <a:lnTo>
                    <a:pt x="0" y="67622"/>
                  </a:lnTo>
                  <a:lnTo>
                    <a:pt x="35515" y="43347"/>
                  </a:lnTo>
                </a:path>
              </a:pathLst>
            </a:custGeom>
            <a:ln w="688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142"/>
            <p:cNvSpPr/>
            <p:nvPr/>
          </p:nvSpPr>
          <p:spPr>
            <a:xfrm>
              <a:off x="2932726" y="8612281"/>
              <a:ext cx="325120" cy="251460"/>
            </a:xfrm>
            <a:custGeom>
              <a:avLst/>
              <a:gdLst/>
              <a:ahLst/>
              <a:cxnLst/>
              <a:rect l="l" t="t" r="r" b="b"/>
              <a:pathLst>
                <a:path w="325120" h="251459">
                  <a:moveTo>
                    <a:pt x="324834" y="186119"/>
                  </a:moveTo>
                  <a:lnTo>
                    <a:pt x="8597" y="2308"/>
                  </a:lnTo>
                  <a:lnTo>
                    <a:pt x="14324" y="0"/>
                  </a:lnTo>
                </a:path>
                <a:path w="325120" h="251459">
                  <a:moveTo>
                    <a:pt x="315667" y="251433"/>
                  </a:moveTo>
                  <a:lnTo>
                    <a:pt x="0" y="67622"/>
                  </a:lnTo>
                  <a:lnTo>
                    <a:pt x="8597" y="2308"/>
                  </a:lnTo>
                </a:path>
              </a:pathLst>
            </a:custGeom>
            <a:ln w="690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143"/>
            <p:cNvSpPr/>
            <p:nvPr/>
          </p:nvSpPr>
          <p:spPr>
            <a:xfrm>
              <a:off x="3381884" y="10023812"/>
              <a:ext cx="32384" cy="24130"/>
            </a:xfrm>
            <a:custGeom>
              <a:avLst/>
              <a:gdLst/>
              <a:ahLst/>
              <a:cxnLst/>
              <a:rect l="l" t="t" r="r" b="b"/>
              <a:pathLst>
                <a:path w="32385" h="24129">
                  <a:moveTo>
                    <a:pt x="0" y="23699"/>
                  </a:moveTo>
                  <a:lnTo>
                    <a:pt x="9735" y="22543"/>
                  </a:lnTo>
                  <a:lnTo>
                    <a:pt x="18901" y="17919"/>
                  </a:lnTo>
                  <a:lnTo>
                    <a:pt x="26348" y="10404"/>
                  </a:lnTo>
                  <a:lnTo>
                    <a:pt x="32076" y="0"/>
                  </a:lnTo>
                </a:path>
              </a:pathLst>
            </a:custGeom>
            <a:ln w="6914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object 144"/>
            <p:cNvSpPr/>
            <p:nvPr/>
          </p:nvSpPr>
          <p:spPr>
            <a:xfrm>
              <a:off x="3395058" y="10022081"/>
              <a:ext cx="17780" cy="1270"/>
            </a:xfrm>
            <a:custGeom>
              <a:avLst/>
              <a:gdLst/>
              <a:ahLst/>
              <a:cxnLst/>
              <a:rect l="l" t="t" r="r" b="b"/>
              <a:pathLst>
                <a:path w="17779" h="1270">
                  <a:moveTo>
                    <a:pt x="17763" y="1155"/>
                  </a:moveTo>
                  <a:lnTo>
                    <a:pt x="0" y="0"/>
                  </a:lnTo>
                </a:path>
              </a:pathLst>
            </a:custGeom>
            <a:ln w="4624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145"/>
            <p:cNvSpPr/>
            <p:nvPr/>
          </p:nvSpPr>
          <p:spPr>
            <a:xfrm>
              <a:off x="3215168" y="8999560"/>
              <a:ext cx="179070" cy="1048385"/>
            </a:xfrm>
            <a:custGeom>
              <a:avLst/>
              <a:gdLst/>
              <a:ahLst/>
              <a:cxnLst/>
              <a:rect l="l" t="t" r="r" b="b"/>
              <a:pathLst>
                <a:path w="179070" h="1048384">
                  <a:moveTo>
                    <a:pt x="178739" y="1022521"/>
                  </a:moveTo>
                  <a:lnTo>
                    <a:pt x="173012" y="1032924"/>
                  </a:lnTo>
                  <a:lnTo>
                    <a:pt x="164996" y="1041015"/>
                  </a:lnTo>
                  <a:lnTo>
                    <a:pt x="155248" y="1045640"/>
                  </a:lnTo>
                  <a:lnTo>
                    <a:pt x="145512" y="1046220"/>
                  </a:lnTo>
                  <a:lnTo>
                    <a:pt x="135777" y="1042752"/>
                  </a:lnTo>
                </a:path>
                <a:path w="179070" h="1048384">
                  <a:moveTo>
                    <a:pt x="146663" y="1046220"/>
                  </a:moveTo>
                  <a:lnTo>
                    <a:pt x="166715" y="1047951"/>
                  </a:lnTo>
                </a:path>
                <a:path w="179070" h="1048384">
                  <a:moveTo>
                    <a:pt x="26348" y="0"/>
                  </a:moveTo>
                  <a:lnTo>
                    <a:pt x="17182" y="8087"/>
                  </a:lnTo>
                  <a:lnTo>
                    <a:pt x="9735" y="18497"/>
                  </a:lnTo>
                  <a:lnTo>
                    <a:pt x="3439" y="30628"/>
                  </a:lnTo>
                  <a:lnTo>
                    <a:pt x="568" y="42186"/>
                  </a:lnTo>
                </a:path>
                <a:path w="179070" h="1048384">
                  <a:moveTo>
                    <a:pt x="0" y="1007490"/>
                  </a:moveTo>
                  <a:lnTo>
                    <a:pt x="3439" y="1016162"/>
                  </a:lnTo>
                  <a:lnTo>
                    <a:pt x="9735" y="1021365"/>
                  </a:lnTo>
                  <a:lnTo>
                    <a:pt x="18332" y="1022521"/>
                  </a:lnTo>
                  <a:lnTo>
                    <a:pt x="28068" y="1018473"/>
                  </a:lnTo>
                </a:path>
              </a:pathLst>
            </a:custGeom>
            <a:ln w="690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46"/>
            <p:cNvSpPr/>
            <p:nvPr/>
          </p:nvSpPr>
          <p:spPr>
            <a:xfrm>
              <a:off x="3215737" y="10001850"/>
              <a:ext cx="26034" cy="15875"/>
            </a:xfrm>
            <a:custGeom>
              <a:avLst/>
              <a:gdLst/>
              <a:ahLst/>
              <a:cxnLst/>
              <a:rect l="l" t="t" r="r" b="b"/>
              <a:pathLst>
                <a:path w="26035" h="15875">
                  <a:moveTo>
                    <a:pt x="25779" y="15607"/>
                  </a:moveTo>
                  <a:lnTo>
                    <a:pt x="0" y="0"/>
                  </a:lnTo>
                </a:path>
              </a:pathLst>
            </a:custGeom>
            <a:ln w="461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47" name="object 147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663913" y="6170268"/>
            <a:ext cx="3119172" cy="150902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011304" y="274332"/>
            <a:ext cx="265493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spc="-10" dirty="0">
                <a:solidFill>
                  <a:schemeClr val="accent1"/>
                </a:solidFill>
                <a:latin typeface="Arial"/>
                <a:cs typeface="Arial"/>
              </a:rPr>
              <a:t>Profiles</a:t>
            </a:r>
            <a:r>
              <a:rPr sz="900" i="1" spc="-15" dirty="0">
                <a:solidFill>
                  <a:schemeClr val="accent1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chemeClr val="accent1"/>
                </a:solidFill>
                <a:latin typeface="Arial"/>
                <a:cs typeface="Arial"/>
              </a:rPr>
              <a:t>for</a:t>
            </a:r>
            <a:r>
              <a:rPr sz="900" i="1" spc="-10" dirty="0">
                <a:solidFill>
                  <a:schemeClr val="accent1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chemeClr val="accent1"/>
                </a:solidFill>
                <a:latin typeface="Arial"/>
                <a:cs typeface="Arial"/>
              </a:rPr>
              <a:t>electronic</a:t>
            </a:r>
            <a:r>
              <a:rPr sz="900" i="1" spc="-15" dirty="0">
                <a:solidFill>
                  <a:schemeClr val="accent1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chemeClr val="accent1"/>
                </a:solidFill>
                <a:latin typeface="Arial"/>
                <a:cs typeface="Arial"/>
              </a:rPr>
              <a:t>labels</a:t>
            </a:r>
            <a:r>
              <a:rPr sz="900" i="1" spc="-15" dirty="0">
                <a:solidFill>
                  <a:schemeClr val="accent1"/>
                </a:solidFill>
                <a:latin typeface="Arial"/>
                <a:cs typeface="Arial"/>
              </a:rPr>
              <a:t> </a:t>
            </a:r>
            <a:r>
              <a:rPr sz="900" i="1" spc="-10" dirty="0">
                <a:solidFill>
                  <a:schemeClr val="accent1"/>
                </a:solidFill>
                <a:latin typeface="Arial"/>
                <a:cs typeface="Arial"/>
              </a:rPr>
              <a:t>Solum </a:t>
            </a:r>
            <a:r>
              <a:rPr sz="900" i="1" spc="65" dirty="0">
                <a:solidFill>
                  <a:schemeClr val="accent1"/>
                </a:solidFill>
                <a:latin typeface="Arial"/>
                <a:cs typeface="Arial"/>
              </a:rPr>
              <a:t>/</a:t>
            </a:r>
            <a:r>
              <a:rPr sz="900" i="1" spc="-15" dirty="0">
                <a:solidFill>
                  <a:schemeClr val="accent1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chemeClr val="accent1"/>
                </a:solidFill>
                <a:latin typeface="Arial"/>
                <a:cs typeface="Arial"/>
              </a:rPr>
              <a:t>Catalogue</a:t>
            </a:r>
            <a:r>
              <a:rPr sz="900" dirty="0">
                <a:solidFill>
                  <a:schemeClr val="accent1"/>
                </a:solidFill>
                <a:latin typeface="Times New Roman"/>
                <a:cs typeface="Times New Roman"/>
              </a:rPr>
              <a:t> </a:t>
            </a:r>
            <a:r>
              <a:rPr sz="900" i="1" spc="-20" dirty="0">
                <a:solidFill>
                  <a:schemeClr val="accent1"/>
                </a:solidFill>
                <a:latin typeface="Arial"/>
                <a:cs typeface="Arial"/>
              </a:rPr>
              <a:t>2023</a:t>
            </a:r>
            <a:endParaRPr sz="900" dirty="0">
              <a:solidFill>
                <a:schemeClr val="accent1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892273" y="10395301"/>
            <a:ext cx="16764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rgbClr val="FFFF00"/>
                </a:solidFill>
                <a:latin typeface="Arial"/>
                <a:cs typeface="Arial"/>
              </a:rPr>
              <a:t>21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885596" y="1199743"/>
            <a:ext cx="2647950" cy="1872614"/>
            <a:chOff x="885596" y="1199743"/>
            <a:chExt cx="2647950" cy="1872614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85596" y="1199743"/>
              <a:ext cx="1335760" cy="165900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64397" y="1598569"/>
              <a:ext cx="1269013" cy="1473511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172005" y="3420008"/>
            <a:ext cx="2289312" cy="2095900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175523" y="1062012"/>
            <a:ext cx="2340288" cy="2141737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628005" y="3420008"/>
            <a:ext cx="2699994" cy="2050469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628005" y="1062012"/>
            <a:ext cx="2678404" cy="1947033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175523" y="8135999"/>
            <a:ext cx="2153896" cy="2141749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265528" y="5787593"/>
            <a:ext cx="1952145" cy="2143290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1628005" y="8136002"/>
            <a:ext cx="2303995" cy="2147846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1628005" y="5785116"/>
            <a:ext cx="2339987" cy="2145779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786502" y="637261"/>
            <a:ext cx="601027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solidFill>
                  <a:srgbClr val="005AA9"/>
                </a:solidFill>
                <a:latin typeface="Arial"/>
                <a:cs typeface="Arial"/>
              </a:rPr>
              <a:t>PROMOTIONAL</a:t>
            </a:r>
            <a:r>
              <a:rPr sz="1400" b="1" spc="-25" dirty="0">
                <a:solidFill>
                  <a:srgbClr val="005AA9"/>
                </a:solidFill>
                <a:latin typeface="Arial"/>
                <a:cs typeface="Arial"/>
              </a:rPr>
              <a:t> DISPLAY</a:t>
            </a:r>
            <a:r>
              <a:rPr sz="1400" b="1" spc="-20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005AA9"/>
                </a:solidFill>
                <a:latin typeface="Arial"/>
                <a:cs typeface="Arial"/>
              </a:rPr>
              <a:t>FOR</a:t>
            </a:r>
            <a:r>
              <a:rPr sz="1400" b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005AA9"/>
                </a:solidFill>
                <a:latin typeface="Arial"/>
                <a:cs typeface="Arial"/>
              </a:rPr>
              <a:t>ALL</a:t>
            </a:r>
            <a:r>
              <a:rPr sz="1400" b="1" spc="-140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005AA9"/>
                </a:solidFill>
                <a:latin typeface="Arial"/>
                <a:cs typeface="Arial"/>
              </a:rPr>
              <a:t>TYPES</a:t>
            </a:r>
            <a:r>
              <a:rPr sz="1400" b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005AA9"/>
                </a:solidFill>
                <a:latin typeface="Arial"/>
                <a:cs typeface="Arial"/>
              </a:rPr>
              <a:t>OF</a:t>
            </a:r>
            <a:r>
              <a:rPr sz="1400" b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005AA9"/>
                </a:solidFill>
                <a:latin typeface="Arial"/>
                <a:cs typeface="Arial"/>
              </a:rPr>
              <a:t>LABELS</a:t>
            </a:r>
            <a:r>
              <a:rPr sz="1400" b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005AA9"/>
                </a:solidFill>
                <a:latin typeface="Arial"/>
                <a:cs typeface="Arial"/>
              </a:rPr>
              <a:t>AND</a:t>
            </a:r>
            <a:r>
              <a:rPr sz="1400" b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005AA9"/>
                </a:solidFill>
                <a:latin typeface="Arial"/>
                <a:cs typeface="Arial"/>
              </a:rPr>
              <a:t>PROFILES</a:t>
            </a:r>
            <a:endParaRPr sz="14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795977" y="1149312"/>
            <a:ext cx="48450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COLOR</a:t>
            </a:r>
            <a:endParaRPr sz="10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938178" y="1149312"/>
            <a:ext cx="67056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MATERIAL</a:t>
            </a:r>
            <a:endParaRPr sz="10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467174" y="1343875"/>
            <a:ext cx="1141730" cy="210820"/>
          </a:xfrm>
          <a:prstGeom prst="rect">
            <a:avLst/>
          </a:prstGeom>
          <a:ln w="6350">
            <a:solidFill>
              <a:srgbClr val="231F20"/>
            </a:solidFill>
          </a:ln>
        </p:spPr>
        <p:txBody>
          <a:bodyPr vert="horz" wrap="square" lIns="0" tIns="18415" rIns="0" bIns="0" rtlCol="0">
            <a:spAutoFit/>
          </a:bodyPr>
          <a:lstStyle/>
          <a:p>
            <a:pPr marL="295275">
              <a:lnSpc>
                <a:spcPct val="100000"/>
              </a:lnSpc>
              <a:spcBef>
                <a:spcPts val="145"/>
              </a:spcBef>
            </a:pP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CUSTOM</a:t>
            </a:r>
            <a:endParaRPr sz="10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608777" y="1343875"/>
            <a:ext cx="1329055" cy="210820"/>
          </a:xfrm>
          <a:prstGeom prst="rect">
            <a:avLst/>
          </a:prstGeom>
          <a:ln w="6350">
            <a:solidFill>
              <a:srgbClr val="231F20"/>
            </a:solidFill>
          </a:ln>
        </p:spPr>
        <p:txBody>
          <a:bodyPr vert="horz" wrap="square" lIns="0" tIns="1841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45"/>
              </a:spcBef>
            </a:pP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PVC</a:t>
            </a:r>
            <a:endParaRPr sz="10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467731" y="1772718"/>
            <a:ext cx="2520315" cy="901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165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Order</a:t>
            </a:r>
            <a:r>
              <a:rPr sz="1000" b="1" spc="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quantity:</a:t>
            </a:r>
            <a:r>
              <a:rPr sz="1000" b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Upon</a:t>
            </a:r>
            <a:r>
              <a:rPr sz="1000" spc="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request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944"/>
              </a:spcBef>
            </a:pPr>
            <a:endParaRPr sz="1000">
              <a:latin typeface="Arial"/>
              <a:cs typeface="Arial"/>
            </a:endParaRPr>
          </a:p>
          <a:p>
            <a:pPr marL="12700" marR="5080" indent="520700">
              <a:lnSpc>
                <a:spcPct val="100000"/>
              </a:lnSpc>
            </a:pP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Customizable</a:t>
            </a:r>
            <a:r>
              <a:rPr sz="10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dimensions</a:t>
            </a:r>
            <a:r>
              <a:rPr sz="10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Applicable</a:t>
            </a:r>
            <a:r>
              <a:rPr sz="10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10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all</a:t>
            </a:r>
            <a:r>
              <a:rPr sz="10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profiles</a:t>
            </a:r>
            <a:r>
              <a:rPr sz="10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0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availability</a:t>
            </a:r>
            <a:r>
              <a:rPr sz="10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10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all</a:t>
            </a:r>
            <a:endParaRPr sz="1000">
              <a:latin typeface="Arial"/>
              <a:cs typeface="Arial"/>
            </a:endParaRPr>
          </a:p>
          <a:p>
            <a:pPr marL="962025">
              <a:lnSpc>
                <a:spcPct val="100000"/>
              </a:lnSpc>
            </a:pP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label</a:t>
            </a:r>
            <a:r>
              <a:rPr sz="10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sizes</a:t>
            </a:r>
            <a:endParaRPr sz="10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162823" y="549161"/>
            <a:ext cx="3967479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solidFill>
                  <a:srgbClr val="005AA9"/>
                </a:solidFill>
                <a:latin typeface="Arial"/>
                <a:cs typeface="Arial"/>
              </a:rPr>
              <a:t>APPLICATION</a:t>
            </a:r>
            <a:r>
              <a:rPr sz="1400" b="1" spc="-20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005AA9"/>
                </a:solidFill>
                <a:latin typeface="Arial"/>
                <a:cs typeface="Arial"/>
              </a:rPr>
              <a:t>IN</a:t>
            </a:r>
            <a:r>
              <a:rPr sz="1400" b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005AA9"/>
                </a:solidFill>
                <a:latin typeface="Arial"/>
                <a:cs typeface="Arial"/>
              </a:rPr>
              <a:t>ALL</a:t>
            </a:r>
            <a:r>
              <a:rPr sz="1400" b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005AA9"/>
                </a:solidFill>
                <a:latin typeface="Arial"/>
                <a:cs typeface="Arial"/>
              </a:rPr>
              <a:t>SMALL</a:t>
            </a:r>
            <a:r>
              <a:rPr sz="1400" b="1" spc="-20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005AA9"/>
                </a:solidFill>
                <a:latin typeface="Arial"/>
                <a:cs typeface="Arial"/>
              </a:rPr>
              <a:t>SIZE</a:t>
            </a:r>
            <a:r>
              <a:rPr sz="1400" b="1" spc="-15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005AA9"/>
                </a:solidFill>
                <a:latin typeface="Arial"/>
                <a:cs typeface="Arial"/>
              </a:rPr>
              <a:t>SUPPORTS</a:t>
            </a:r>
            <a:endParaRPr sz="1400" dirty="0">
              <a:latin typeface="Arial"/>
              <a:cs typeface="Arial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0" y="4068051"/>
            <a:ext cx="7778115" cy="5761990"/>
            <a:chOff x="0" y="4068051"/>
            <a:chExt cx="7778115" cy="5761990"/>
          </a:xfrm>
        </p:grpSpPr>
        <p:pic>
          <p:nvPicPr>
            <p:cNvPr id="24" name="object 2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0" y="4068051"/>
              <a:ext cx="7667891" cy="4840503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2012759" y="8092349"/>
              <a:ext cx="5765800" cy="1737360"/>
            </a:xfrm>
            <a:custGeom>
              <a:avLst/>
              <a:gdLst/>
              <a:ahLst/>
              <a:cxnLst/>
              <a:rect l="l" t="t" r="r" b="b"/>
              <a:pathLst>
                <a:path w="5765800" h="1737359">
                  <a:moveTo>
                    <a:pt x="5765292" y="0"/>
                  </a:moveTo>
                  <a:lnTo>
                    <a:pt x="0" y="0"/>
                  </a:lnTo>
                  <a:lnTo>
                    <a:pt x="0" y="1737360"/>
                  </a:lnTo>
                  <a:lnTo>
                    <a:pt x="5765292" y="1737360"/>
                  </a:lnTo>
                  <a:lnTo>
                    <a:pt x="5765292" y="0"/>
                  </a:lnTo>
                  <a:close/>
                </a:path>
              </a:pathLst>
            </a:custGeom>
            <a:solidFill>
              <a:srgbClr val="231F20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2221242" y="8198993"/>
            <a:ext cx="5447030" cy="1422400"/>
          </a:xfrm>
          <a:prstGeom prst="rect">
            <a:avLst/>
          </a:prstGeom>
          <a:solidFill>
            <a:srgbClr val="005AA9"/>
          </a:solidFill>
        </p:spPr>
        <p:txBody>
          <a:bodyPr vert="horz" wrap="square" lIns="0" tIns="15240" rIns="0" bIns="0" rtlCol="0">
            <a:spAutoFit/>
          </a:bodyPr>
          <a:lstStyle/>
          <a:p>
            <a:pPr marL="154305">
              <a:lnSpc>
                <a:spcPct val="100000"/>
              </a:lnSpc>
              <a:spcBef>
                <a:spcPts val="120"/>
              </a:spcBef>
            </a:pPr>
            <a:r>
              <a:rPr sz="3000" i="1" spc="-210" dirty="0">
                <a:solidFill>
                  <a:srgbClr val="FFFFFF"/>
                </a:solidFill>
                <a:latin typeface="Arial"/>
                <a:cs typeface="Arial"/>
              </a:rPr>
              <a:t>We</a:t>
            </a:r>
            <a:r>
              <a:rPr sz="3000" i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i="1" dirty="0">
                <a:solidFill>
                  <a:srgbClr val="FFFFFF"/>
                </a:solidFill>
                <a:latin typeface="Arial"/>
                <a:cs typeface="Arial"/>
              </a:rPr>
              <a:t>can</a:t>
            </a:r>
            <a:r>
              <a:rPr sz="3000" i="1" spc="-1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i="1" spc="-10" dirty="0">
                <a:solidFill>
                  <a:srgbClr val="FFFFFF"/>
                </a:solidFill>
                <a:latin typeface="Arial"/>
                <a:cs typeface="Arial"/>
              </a:rPr>
              <a:t>produce</a:t>
            </a:r>
            <a:endParaRPr sz="3000">
              <a:latin typeface="Arial"/>
              <a:cs typeface="Arial"/>
            </a:endParaRPr>
          </a:p>
          <a:p>
            <a:pPr marL="154305" marR="628015">
              <a:lnSpc>
                <a:spcPct val="100000"/>
              </a:lnSpc>
              <a:spcBef>
                <a:spcPts val="80"/>
              </a:spcBef>
            </a:pP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any</a:t>
            </a:r>
            <a:r>
              <a:rPr sz="12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promotional</a:t>
            </a:r>
            <a:r>
              <a:rPr sz="12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supplement</a:t>
            </a:r>
            <a:r>
              <a:rPr sz="12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2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size,</a:t>
            </a:r>
            <a:r>
              <a:rPr sz="12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shape,</a:t>
            </a:r>
            <a:r>
              <a:rPr sz="12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colors</a:t>
            </a:r>
            <a:r>
              <a:rPr sz="12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2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sz="12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adapted</a:t>
            </a:r>
            <a:r>
              <a:rPr sz="12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design</a:t>
            </a:r>
            <a:r>
              <a:rPr sz="12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200" spc="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your</a:t>
            </a:r>
            <a:r>
              <a:rPr sz="1200" spc="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bussines</a:t>
            </a:r>
            <a:r>
              <a:rPr sz="12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electronic</a:t>
            </a:r>
            <a:r>
              <a:rPr sz="1200" spc="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labels.</a:t>
            </a:r>
            <a:endParaRPr sz="1200">
              <a:latin typeface="Arial"/>
              <a:cs typeface="Arial"/>
            </a:endParaRPr>
          </a:p>
          <a:p>
            <a:pPr marL="154305" marR="772795">
              <a:lnSpc>
                <a:spcPct val="100000"/>
              </a:lnSpc>
              <a:spcBef>
                <a:spcPts val="335"/>
              </a:spcBef>
            </a:pPr>
            <a:r>
              <a:rPr sz="1200" i="1" dirty="0">
                <a:solidFill>
                  <a:srgbClr val="FFFFFF"/>
                </a:solidFill>
                <a:latin typeface="Arial"/>
                <a:cs typeface="Arial"/>
              </a:rPr>
              <a:t>Highlight</a:t>
            </a:r>
            <a:r>
              <a:rPr sz="1200" i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FFFFFF"/>
                </a:solidFill>
                <a:latin typeface="Arial"/>
                <a:cs typeface="Arial"/>
              </a:rPr>
              <a:t>your</a:t>
            </a:r>
            <a:r>
              <a:rPr sz="1200" i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i="1" spc="-10" dirty="0">
                <a:solidFill>
                  <a:srgbClr val="FFFFFF"/>
                </a:solidFill>
                <a:latin typeface="Arial"/>
                <a:cs typeface="Arial"/>
              </a:rPr>
              <a:t>sales,</a:t>
            </a:r>
            <a:r>
              <a:rPr sz="1200" i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FFFFFF"/>
                </a:solidFill>
                <a:latin typeface="Arial"/>
                <a:cs typeface="Arial"/>
              </a:rPr>
              <a:t>promotions,</a:t>
            </a:r>
            <a:r>
              <a:rPr sz="1200" i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FFFFFF"/>
                </a:solidFill>
                <a:latin typeface="Arial"/>
                <a:cs typeface="Arial"/>
              </a:rPr>
              <a:t>product</a:t>
            </a:r>
            <a:r>
              <a:rPr sz="1200" i="1" spc="2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i="1" spc="-10" dirty="0">
                <a:solidFill>
                  <a:srgbClr val="FFFFFF"/>
                </a:solidFill>
                <a:latin typeface="Arial"/>
                <a:cs typeface="Arial"/>
              </a:rPr>
              <a:t>eatures</a:t>
            </a:r>
            <a:r>
              <a:rPr sz="1200" i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200" i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i="1" spc="-10" dirty="0">
                <a:solidFill>
                  <a:srgbClr val="FFFFFF"/>
                </a:solidFill>
                <a:latin typeface="Arial"/>
                <a:cs typeface="Arial"/>
              </a:rPr>
              <a:t>everythig</a:t>
            </a:r>
            <a:r>
              <a:rPr sz="1200" i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i="1" spc="-25" dirty="0">
                <a:solidFill>
                  <a:srgbClr val="FFFFFF"/>
                </a:solidFill>
                <a:latin typeface="Arial"/>
                <a:cs typeface="Arial"/>
              </a:rPr>
              <a:t>you </a:t>
            </a:r>
            <a:r>
              <a:rPr sz="1200" i="1" spc="-10" dirty="0">
                <a:solidFill>
                  <a:srgbClr val="FFFFFF"/>
                </a:solidFill>
                <a:latin typeface="Arial"/>
                <a:cs typeface="Arial"/>
              </a:rPr>
              <a:t>want</a:t>
            </a:r>
            <a:r>
              <a:rPr sz="1200" i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200" i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FFFFFF"/>
                </a:solidFill>
                <a:latin typeface="Arial"/>
                <a:cs typeface="Arial"/>
              </a:rPr>
              <a:t>get</a:t>
            </a:r>
            <a:r>
              <a:rPr sz="1200" i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FFFFFF"/>
                </a:solidFill>
                <a:latin typeface="Arial"/>
                <a:cs typeface="Arial"/>
              </a:rPr>
              <a:t>your</a:t>
            </a:r>
            <a:r>
              <a:rPr sz="1200" i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FFFFFF"/>
                </a:solidFill>
                <a:latin typeface="Arial"/>
                <a:cs typeface="Arial"/>
              </a:rPr>
              <a:t>coustomer’s</a:t>
            </a:r>
            <a:r>
              <a:rPr sz="1200" i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i="1" spc="-10" dirty="0">
                <a:solidFill>
                  <a:srgbClr val="FFFFFF"/>
                </a:solidFill>
                <a:latin typeface="Arial"/>
                <a:cs typeface="Arial"/>
              </a:rPr>
              <a:t>attention.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object 2">
            <a:extLst>
              <a:ext uri="{FF2B5EF4-FFF2-40B4-BE49-F238E27FC236}">
                <a16:creationId xmlns:a16="http://schemas.microsoft.com/office/drawing/2014/main" id="{53038DFA-7328-AC1D-6B4D-6BE8FAAAB8E7}"/>
              </a:ext>
            </a:extLst>
          </p:cNvPr>
          <p:cNvGrpSpPr/>
          <p:nvPr/>
        </p:nvGrpSpPr>
        <p:grpSpPr>
          <a:xfrm>
            <a:off x="0" y="-25"/>
            <a:ext cx="7776210" cy="10908030"/>
            <a:chOff x="0" y="-25"/>
            <a:chExt cx="7776210" cy="10908030"/>
          </a:xfrm>
        </p:grpSpPr>
        <p:pic>
          <p:nvPicPr>
            <p:cNvPr id="23" name="object 3">
              <a:extLst>
                <a:ext uri="{FF2B5EF4-FFF2-40B4-BE49-F238E27FC236}">
                  <a16:creationId xmlns:a16="http://schemas.microsoft.com/office/drawing/2014/main" id="{4BD6A346-2FA5-C34C-0458-82BE4E2B8639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-25"/>
              <a:ext cx="7776210" cy="10908030"/>
            </a:xfrm>
            <a:prstGeom prst="rect">
              <a:avLst/>
            </a:prstGeom>
          </p:spPr>
        </p:pic>
        <p:sp>
          <p:nvSpPr>
            <p:cNvPr id="24" name="object 4">
              <a:extLst>
                <a:ext uri="{FF2B5EF4-FFF2-40B4-BE49-F238E27FC236}">
                  <a16:creationId xmlns:a16="http://schemas.microsoft.com/office/drawing/2014/main" id="{B31E007C-38AB-203E-3427-BE21C9E379D8}"/>
                </a:ext>
              </a:extLst>
            </p:cNvPr>
            <p:cNvSpPr/>
            <p:nvPr/>
          </p:nvSpPr>
          <p:spPr>
            <a:xfrm>
              <a:off x="5050040" y="2864079"/>
              <a:ext cx="2726055" cy="6730365"/>
            </a:xfrm>
            <a:custGeom>
              <a:avLst/>
              <a:gdLst/>
              <a:ahLst/>
              <a:cxnLst/>
              <a:rect l="l" t="t" r="r" b="b"/>
              <a:pathLst>
                <a:path w="2726054" h="6730365">
                  <a:moveTo>
                    <a:pt x="2725915" y="0"/>
                  </a:moveTo>
                  <a:lnTo>
                    <a:pt x="0" y="0"/>
                  </a:lnTo>
                  <a:lnTo>
                    <a:pt x="0" y="6729983"/>
                  </a:lnTo>
                  <a:lnTo>
                    <a:pt x="2725915" y="6729983"/>
                  </a:lnTo>
                  <a:lnTo>
                    <a:pt x="2725915" y="0"/>
                  </a:lnTo>
                  <a:close/>
                </a:path>
              </a:pathLst>
            </a:custGeom>
            <a:solidFill>
              <a:srgbClr val="231F20">
                <a:alpha val="3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5050040" y="2864079"/>
            <a:ext cx="2726055" cy="6730365"/>
            <a:chOff x="5050040" y="2864079"/>
            <a:chExt cx="2726055" cy="6730365"/>
          </a:xfrm>
        </p:grpSpPr>
        <p:sp>
          <p:nvSpPr>
            <p:cNvPr id="13" name="object 13"/>
            <p:cNvSpPr/>
            <p:nvPr/>
          </p:nvSpPr>
          <p:spPr>
            <a:xfrm>
              <a:off x="5050040" y="2864079"/>
              <a:ext cx="2726055" cy="6730365"/>
            </a:xfrm>
            <a:custGeom>
              <a:avLst/>
              <a:gdLst/>
              <a:ahLst/>
              <a:cxnLst/>
              <a:rect l="l" t="t" r="r" b="b"/>
              <a:pathLst>
                <a:path w="2726054" h="6730365">
                  <a:moveTo>
                    <a:pt x="2725915" y="0"/>
                  </a:moveTo>
                  <a:lnTo>
                    <a:pt x="0" y="0"/>
                  </a:lnTo>
                  <a:lnTo>
                    <a:pt x="0" y="6729983"/>
                  </a:lnTo>
                  <a:lnTo>
                    <a:pt x="2725915" y="6729983"/>
                  </a:lnTo>
                  <a:lnTo>
                    <a:pt x="2725915" y="0"/>
                  </a:lnTo>
                  <a:close/>
                </a:path>
              </a:pathLst>
            </a:custGeom>
            <a:solidFill>
              <a:srgbClr val="231F20">
                <a:alpha val="3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38000" y="3052572"/>
              <a:ext cx="2537956" cy="6249911"/>
            </a:xfrm>
            <a:prstGeom prst="rect">
              <a:avLst/>
            </a:prstGeom>
          </p:spPr>
        </p:pic>
      </p:grpSp>
      <p:sp>
        <p:nvSpPr>
          <p:cNvPr id="26" name="object 13">
            <a:extLst>
              <a:ext uri="{FF2B5EF4-FFF2-40B4-BE49-F238E27FC236}">
                <a16:creationId xmlns:a16="http://schemas.microsoft.com/office/drawing/2014/main" id="{237FC3E2-6F23-9984-A1BB-732C6B341ED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14310" y="3865838"/>
            <a:ext cx="2537460" cy="1774825"/>
          </a:xfrm>
          <a:prstGeom prst="rect">
            <a:avLst/>
          </a:prstGeom>
        </p:spPr>
        <p:txBody>
          <a:bodyPr vert="horz" wrap="square" lIns="0" tIns="52768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155"/>
              </a:spcBef>
            </a:pPr>
            <a:endParaRPr lang="pt-PT" dirty="0"/>
          </a:p>
          <a:p>
            <a:pPr marL="95250">
              <a:lnSpc>
                <a:spcPct val="100000"/>
              </a:lnSpc>
            </a:pPr>
            <a:r>
              <a:rPr lang="pt-PT" spc="-180" dirty="0"/>
              <a:t>co</a:t>
            </a:r>
            <a:r>
              <a:rPr spc="-180" dirty="0" err="1"/>
              <a:t>ntact</a:t>
            </a:r>
            <a:r>
              <a:rPr spc="-310" dirty="0"/>
              <a:t> </a:t>
            </a:r>
            <a:r>
              <a:rPr spc="-25" dirty="0"/>
              <a:t>us</a:t>
            </a:r>
          </a:p>
        </p:txBody>
      </p:sp>
      <p:grpSp>
        <p:nvGrpSpPr>
          <p:cNvPr id="27" name="object 14">
            <a:extLst>
              <a:ext uri="{FF2B5EF4-FFF2-40B4-BE49-F238E27FC236}">
                <a16:creationId xmlns:a16="http://schemas.microsoft.com/office/drawing/2014/main" id="{9D6C42EB-7AE3-2B6F-EA3D-F93BA5C52065}"/>
              </a:ext>
            </a:extLst>
          </p:cNvPr>
          <p:cNvGrpSpPr/>
          <p:nvPr/>
        </p:nvGrpSpPr>
        <p:grpSpPr>
          <a:xfrm>
            <a:off x="1415694" y="5700191"/>
            <a:ext cx="2413419" cy="1934845"/>
            <a:chOff x="1415694" y="5700191"/>
            <a:chExt cx="2413419" cy="1934845"/>
          </a:xfrm>
        </p:grpSpPr>
        <p:sp>
          <p:nvSpPr>
            <p:cNvPr id="28" name="object 15">
              <a:extLst>
                <a:ext uri="{FF2B5EF4-FFF2-40B4-BE49-F238E27FC236}">
                  <a16:creationId xmlns:a16="http://schemas.microsoft.com/office/drawing/2014/main" id="{560242F2-DABE-C6BD-1054-3131FDD529ED}"/>
                </a:ext>
              </a:extLst>
            </p:cNvPr>
            <p:cNvSpPr/>
            <p:nvPr/>
          </p:nvSpPr>
          <p:spPr>
            <a:xfrm>
              <a:off x="1533588" y="5700191"/>
              <a:ext cx="2295525" cy="1934845"/>
            </a:xfrm>
            <a:custGeom>
              <a:avLst/>
              <a:gdLst/>
              <a:ahLst/>
              <a:cxnLst/>
              <a:rect l="l" t="t" r="r" b="b"/>
              <a:pathLst>
                <a:path w="2295525" h="1934845">
                  <a:moveTo>
                    <a:pt x="2295004" y="0"/>
                  </a:moveTo>
                  <a:lnTo>
                    <a:pt x="0" y="0"/>
                  </a:lnTo>
                </a:path>
                <a:path w="2295525" h="1934845">
                  <a:moveTo>
                    <a:pt x="2295004" y="1934286"/>
                  </a:moveTo>
                  <a:lnTo>
                    <a:pt x="0" y="1934286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16">
              <a:extLst>
                <a:ext uri="{FF2B5EF4-FFF2-40B4-BE49-F238E27FC236}">
                  <a16:creationId xmlns:a16="http://schemas.microsoft.com/office/drawing/2014/main" id="{330417F6-308A-07A3-6772-E59818A5A2C2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15694" y="5886018"/>
              <a:ext cx="234010" cy="233997"/>
            </a:xfrm>
            <a:prstGeom prst="rect">
              <a:avLst/>
            </a:prstGeom>
          </p:spPr>
        </p:pic>
        <p:pic>
          <p:nvPicPr>
            <p:cNvPr id="30" name="object 18">
              <a:extLst>
                <a:ext uri="{FF2B5EF4-FFF2-40B4-BE49-F238E27FC236}">
                  <a16:creationId xmlns:a16="http://schemas.microsoft.com/office/drawing/2014/main" id="{F124527B-D4A3-66E2-C918-446171EFFBE8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15694" y="6439853"/>
              <a:ext cx="234010" cy="233997"/>
            </a:xfrm>
            <a:prstGeom prst="rect">
              <a:avLst/>
            </a:prstGeom>
          </p:spPr>
        </p:pic>
        <p:pic>
          <p:nvPicPr>
            <p:cNvPr id="31" name="object 19">
              <a:extLst>
                <a:ext uri="{FF2B5EF4-FFF2-40B4-BE49-F238E27FC236}">
                  <a16:creationId xmlns:a16="http://schemas.microsoft.com/office/drawing/2014/main" id="{8C67A4F0-3FB4-372E-56B4-E54D559CA1DC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5694" y="6969227"/>
              <a:ext cx="234010" cy="238023"/>
            </a:xfrm>
            <a:prstGeom prst="rect">
              <a:avLst/>
            </a:prstGeom>
          </p:spPr>
        </p:pic>
      </p:grpSp>
      <p:sp>
        <p:nvSpPr>
          <p:cNvPr id="32" name="object 20">
            <a:extLst>
              <a:ext uri="{FF2B5EF4-FFF2-40B4-BE49-F238E27FC236}">
                <a16:creationId xmlns:a16="http://schemas.microsoft.com/office/drawing/2014/main" id="{CE2045C4-A5D8-C3CB-7760-0AE715D1316F}"/>
              </a:ext>
            </a:extLst>
          </p:cNvPr>
          <p:cNvSpPr txBox="1"/>
          <p:nvPr/>
        </p:nvSpPr>
        <p:spPr>
          <a:xfrm>
            <a:off x="1719795" y="5906135"/>
            <a:ext cx="2051050" cy="12177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10" dirty="0">
                <a:solidFill>
                  <a:srgbClr val="FFFFFF"/>
                </a:solidFill>
                <a:latin typeface="Arial"/>
                <a:cs typeface="Arial"/>
                <a:hlinkClick r:id="rId7"/>
              </a:rPr>
              <a:t>www.</a:t>
            </a:r>
            <a:r>
              <a:rPr lang="pt-PT" sz="1000" spc="-10" dirty="0">
                <a:solidFill>
                  <a:srgbClr val="FFFFFF"/>
                </a:solidFill>
                <a:latin typeface="Arial"/>
                <a:cs typeface="Arial"/>
                <a:hlinkClick r:id="rId7"/>
              </a:rPr>
              <a:t>smartdigit.pt</a:t>
            </a:r>
            <a:endParaRPr lang="pt-PT" sz="1000" spc="-1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pt-PT" sz="1000" dirty="0">
              <a:latin typeface="Arial"/>
              <a:cs typeface="Arial"/>
            </a:endParaRPr>
          </a:p>
          <a:p>
            <a:pPr marL="12700" marR="756285">
              <a:lnSpc>
                <a:spcPct val="283300"/>
              </a:lnSpc>
            </a:pPr>
            <a:r>
              <a:rPr lang="pt-PT" sz="1000" dirty="0">
                <a:solidFill>
                  <a:srgbClr val="FFFFFF"/>
                </a:solidFill>
                <a:latin typeface="Arial"/>
                <a:cs typeface="Arial"/>
              </a:rPr>
              <a:t>info@smartdigit</a:t>
            </a:r>
            <a:r>
              <a:rPr lang="pt-PT" sz="1000" spc="-10" dirty="0">
                <a:solidFill>
                  <a:srgbClr val="FFFFFF"/>
                </a:solidFill>
                <a:latin typeface="Arial"/>
                <a:cs typeface="Arial"/>
              </a:rPr>
              <a:t>.pt</a:t>
            </a:r>
            <a:endParaRPr lang="pt-PT" sz="1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50"/>
              </a:spcBef>
            </a:pPr>
            <a:endParaRPr lang="pt-PT" sz="1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pt-PT" sz="1000" b="0" i="0" u="sng" dirty="0">
                <a:effectLst/>
                <a:latin typeface="arial" panose="020B0604020202020204" pitchFamily="34" charset="0"/>
                <a:hlinkClick r:id="rId8"/>
              </a:rPr>
              <a:t>+351 211 165 222</a:t>
            </a:r>
            <a:endParaRPr lang="pt-PT" sz="1000" dirty="0">
              <a:latin typeface="Arial"/>
              <a:cs typeface="Arial"/>
            </a:endParaRPr>
          </a:p>
        </p:txBody>
      </p:sp>
      <p:pic>
        <p:nvPicPr>
          <p:cNvPr id="33" name="Picture 1" descr="Picture 1">
            <a:extLst>
              <a:ext uri="{FF2B5EF4-FFF2-40B4-BE49-F238E27FC236}">
                <a16:creationId xmlns:a16="http://schemas.microsoft.com/office/drawing/2014/main" id="{57366C78-8153-6E67-D0D4-1D8EC672EE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80400" y="4685667"/>
            <a:ext cx="6662166" cy="9549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724298" y="274332"/>
            <a:ext cx="3942079" cy="12115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99210">
              <a:lnSpc>
                <a:spcPct val="100000"/>
              </a:lnSpc>
              <a:spcBef>
                <a:spcPts val="100"/>
              </a:spcBef>
            </a:pPr>
            <a:r>
              <a:rPr sz="900" i="1" spc="-10" dirty="0">
                <a:solidFill>
                  <a:schemeClr val="accent1"/>
                </a:solidFill>
                <a:latin typeface="Arial"/>
                <a:cs typeface="Arial"/>
              </a:rPr>
              <a:t>Profiles</a:t>
            </a:r>
            <a:r>
              <a:rPr sz="900" i="1" spc="-15" dirty="0">
                <a:solidFill>
                  <a:schemeClr val="accent1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chemeClr val="accent1"/>
                </a:solidFill>
                <a:latin typeface="Arial"/>
                <a:cs typeface="Arial"/>
              </a:rPr>
              <a:t>for</a:t>
            </a:r>
            <a:r>
              <a:rPr sz="900" i="1" spc="-10" dirty="0">
                <a:solidFill>
                  <a:schemeClr val="accent1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chemeClr val="accent1"/>
                </a:solidFill>
                <a:latin typeface="Arial"/>
                <a:cs typeface="Arial"/>
              </a:rPr>
              <a:t>electronic</a:t>
            </a:r>
            <a:r>
              <a:rPr sz="900" i="1" spc="-15" dirty="0">
                <a:solidFill>
                  <a:schemeClr val="accent1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chemeClr val="accent1"/>
                </a:solidFill>
                <a:latin typeface="Arial"/>
                <a:cs typeface="Arial"/>
              </a:rPr>
              <a:t>labels</a:t>
            </a:r>
            <a:r>
              <a:rPr sz="900" i="1" spc="-15" dirty="0">
                <a:solidFill>
                  <a:schemeClr val="accent1"/>
                </a:solidFill>
                <a:latin typeface="Arial"/>
                <a:cs typeface="Arial"/>
              </a:rPr>
              <a:t> </a:t>
            </a:r>
            <a:r>
              <a:rPr sz="900" i="1" spc="-10" dirty="0">
                <a:solidFill>
                  <a:schemeClr val="accent1"/>
                </a:solidFill>
                <a:latin typeface="Arial"/>
                <a:cs typeface="Arial"/>
              </a:rPr>
              <a:t>Solum </a:t>
            </a:r>
            <a:r>
              <a:rPr sz="900" i="1" spc="65" dirty="0">
                <a:solidFill>
                  <a:schemeClr val="accent1"/>
                </a:solidFill>
                <a:latin typeface="Arial"/>
                <a:cs typeface="Arial"/>
              </a:rPr>
              <a:t>/</a:t>
            </a:r>
            <a:r>
              <a:rPr sz="900" i="1" spc="-15" dirty="0">
                <a:solidFill>
                  <a:schemeClr val="accent1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chemeClr val="accent1"/>
                </a:solidFill>
                <a:latin typeface="Arial"/>
                <a:cs typeface="Arial"/>
              </a:rPr>
              <a:t>Catalogue</a:t>
            </a:r>
            <a:r>
              <a:rPr sz="900" dirty="0">
                <a:solidFill>
                  <a:schemeClr val="accent1"/>
                </a:solidFill>
                <a:latin typeface="Times New Roman"/>
                <a:cs typeface="Times New Roman"/>
              </a:rPr>
              <a:t> </a:t>
            </a:r>
            <a:r>
              <a:rPr sz="900" i="1" spc="-20" dirty="0">
                <a:solidFill>
                  <a:schemeClr val="accent1"/>
                </a:solidFill>
                <a:latin typeface="Arial"/>
                <a:cs typeface="Arial"/>
              </a:rPr>
              <a:t>2023</a:t>
            </a:r>
            <a:endParaRPr sz="900" dirty="0">
              <a:solidFill>
                <a:schemeClr val="accent1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20"/>
              </a:spcBef>
            </a:pPr>
            <a:endParaRPr sz="900" dirty="0">
              <a:latin typeface="Arial"/>
              <a:cs typeface="Arial"/>
            </a:endParaRPr>
          </a:p>
          <a:p>
            <a:pPr marL="12700" marR="482600">
              <a:lnSpc>
                <a:spcPct val="106100"/>
              </a:lnSpc>
            </a:pP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1100" spc="2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this</a:t>
            </a:r>
            <a:r>
              <a:rPr sz="1100" spc="2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catalog</a:t>
            </a:r>
            <a:r>
              <a:rPr sz="1100" spc="2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you</a:t>
            </a:r>
            <a:r>
              <a:rPr sz="1100" spc="2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will</a:t>
            </a:r>
            <a:r>
              <a:rPr sz="1100" spc="2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find</a:t>
            </a:r>
            <a:r>
              <a:rPr sz="1100" spc="2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100" spc="2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widest</a:t>
            </a:r>
            <a:r>
              <a:rPr sz="1100" spc="2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assortment</a:t>
            </a:r>
            <a:r>
              <a:rPr sz="1100" spc="2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10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profiles</a:t>
            </a:r>
            <a:r>
              <a:rPr sz="11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1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1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different</a:t>
            </a:r>
            <a:r>
              <a:rPr sz="11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types</a:t>
            </a:r>
            <a:r>
              <a:rPr sz="11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1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shelves</a:t>
            </a:r>
            <a:r>
              <a:rPr sz="11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on</a:t>
            </a:r>
            <a:r>
              <a:rPr sz="11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1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market.</a:t>
            </a:r>
            <a:endParaRPr sz="11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35"/>
              </a:spcBef>
            </a:pPr>
            <a:endParaRPr sz="1100" dirty="0">
              <a:latin typeface="Arial"/>
              <a:cs typeface="Arial"/>
            </a:endParaRPr>
          </a:p>
          <a:p>
            <a:pPr marL="12700" marR="483234">
              <a:lnSpc>
                <a:spcPct val="106100"/>
              </a:lnSpc>
            </a:pP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If</a:t>
            </a:r>
            <a:r>
              <a:rPr sz="1100" spc="229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100" spc="229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profile</a:t>
            </a:r>
            <a:r>
              <a:rPr sz="1100" spc="229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you</a:t>
            </a:r>
            <a:r>
              <a:rPr sz="1100" spc="229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need</a:t>
            </a:r>
            <a:r>
              <a:rPr sz="1100" spc="2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is</a:t>
            </a:r>
            <a:r>
              <a:rPr sz="1100" spc="229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not</a:t>
            </a:r>
            <a:r>
              <a:rPr sz="1100" spc="229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1100" spc="229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this</a:t>
            </a:r>
            <a:r>
              <a:rPr sz="1100" spc="2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catalog,</a:t>
            </a:r>
            <a:r>
              <a:rPr sz="1100" spc="229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we</a:t>
            </a:r>
            <a:r>
              <a:rPr sz="1100" spc="229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Arial"/>
                <a:cs typeface="Arial"/>
              </a:rPr>
              <a:t>can</a:t>
            </a:r>
            <a:r>
              <a:rPr sz="110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develop</a:t>
            </a:r>
            <a:r>
              <a:rPr sz="1100" spc="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it</a:t>
            </a:r>
            <a:r>
              <a:rPr sz="1100" spc="5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1100" spc="5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100" spc="5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short</a:t>
            </a:r>
            <a:r>
              <a:rPr sz="1100" spc="5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period</a:t>
            </a:r>
            <a:r>
              <a:rPr sz="1100" spc="5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100" spc="5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time.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4505" y="10437973"/>
            <a:ext cx="4140200" cy="1295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65"/>
              </a:lnSpc>
              <a:tabLst>
                <a:tab pos="2954020" algn="l"/>
              </a:tabLst>
            </a:pPr>
            <a:r>
              <a:rPr sz="1000" spc="-50" dirty="0">
                <a:solidFill>
                  <a:srgbClr val="FFFF00"/>
                </a:solidFill>
                <a:latin typeface="Arial"/>
                <a:cs typeface="Arial"/>
              </a:rPr>
              <a:t>2</a:t>
            </a:r>
            <a:r>
              <a:rPr sz="1000" dirty="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sz="1350" i="1" baseline="3086" dirty="0">
                <a:solidFill>
                  <a:srgbClr val="FFFF00"/>
                </a:solidFill>
                <a:latin typeface="Arial"/>
                <a:cs typeface="Arial"/>
              </a:rPr>
              <a:t>https://ovelar-</a:t>
            </a:r>
            <a:r>
              <a:rPr sz="1350" i="1" spc="-15" baseline="3086" dirty="0">
                <a:solidFill>
                  <a:srgbClr val="FFFF00"/>
                </a:solidFill>
                <a:latin typeface="Arial"/>
                <a:cs typeface="Arial"/>
              </a:rPr>
              <a:t>retail.com</a:t>
            </a:r>
            <a:endParaRPr sz="1350" baseline="3086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4927854" y="10395301"/>
            <a:ext cx="9652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50" dirty="0">
                <a:solidFill>
                  <a:srgbClr val="FFFF00"/>
                </a:solidFill>
                <a:latin typeface="Arial"/>
                <a:cs typeface="Arial"/>
              </a:rPr>
              <a:t>3</a:t>
            </a:r>
            <a:endParaRPr sz="10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0"/>
            <a:ext cx="9954260" cy="10908030"/>
          </a:xfrm>
          <a:custGeom>
            <a:avLst/>
            <a:gdLst/>
            <a:ahLst/>
            <a:cxnLst/>
            <a:rect l="l" t="t" r="r" b="b"/>
            <a:pathLst>
              <a:path w="9954260" h="10908030">
                <a:moveTo>
                  <a:pt x="9953993" y="0"/>
                </a:moveTo>
                <a:lnTo>
                  <a:pt x="0" y="0"/>
                </a:lnTo>
                <a:lnTo>
                  <a:pt x="0" y="10908004"/>
                </a:lnTo>
                <a:lnTo>
                  <a:pt x="9953993" y="10908004"/>
                </a:lnTo>
                <a:lnTo>
                  <a:pt x="9953993" y="0"/>
                </a:lnTo>
                <a:close/>
              </a:path>
            </a:pathLst>
          </a:custGeom>
          <a:solidFill>
            <a:srgbClr val="144D9D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 txBox="1"/>
          <p:nvPr/>
        </p:nvSpPr>
        <p:spPr>
          <a:xfrm>
            <a:off x="10724298" y="1637792"/>
            <a:ext cx="3463925" cy="558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6100"/>
              </a:lnSpc>
              <a:spcBef>
                <a:spcPts val="100"/>
              </a:spcBef>
            </a:pP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We</a:t>
            </a:r>
            <a:r>
              <a:rPr sz="11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keep</a:t>
            </a:r>
            <a:r>
              <a:rPr sz="11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1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permanent</a:t>
            </a:r>
            <a:r>
              <a:rPr sz="11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stock</a:t>
            </a:r>
            <a:r>
              <a:rPr sz="11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1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all</a:t>
            </a:r>
            <a:r>
              <a:rPr sz="11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referenced</a:t>
            </a:r>
            <a:r>
              <a:rPr sz="11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models</a:t>
            </a:r>
            <a:r>
              <a:rPr sz="11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110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985</a:t>
            </a:r>
            <a:r>
              <a:rPr sz="110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10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1315</a:t>
            </a:r>
            <a:r>
              <a:rPr sz="110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mm</a:t>
            </a:r>
            <a:r>
              <a:rPr sz="110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lengths</a:t>
            </a:r>
            <a:r>
              <a:rPr sz="110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10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110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transparent</a:t>
            </a:r>
            <a:r>
              <a:rPr sz="110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10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black</a:t>
            </a:r>
            <a:r>
              <a:rPr sz="11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colors.</a:t>
            </a:r>
            <a:endParaRPr sz="11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724298" y="2348992"/>
            <a:ext cx="3463925" cy="558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6100"/>
              </a:lnSpc>
              <a:spcBef>
                <a:spcPts val="100"/>
              </a:spcBef>
            </a:pP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All</a:t>
            </a:r>
            <a:r>
              <a:rPr sz="1100" spc="8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our</a:t>
            </a:r>
            <a:r>
              <a:rPr sz="1100" spc="8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profiles</a:t>
            </a:r>
            <a:r>
              <a:rPr sz="1100" spc="8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are</a:t>
            </a:r>
            <a:r>
              <a:rPr sz="1100" spc="8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one-piece,</a:t>
            </a:r>
            <a:r>
              <a:rPr sz="1100" spc="8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that</a:t>
            </a:r>
            <a:r>
              <a:rPr sz="1100" spc="8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is,</a:t>
            </a:r>
            <a:r>
              <a:rPr sz="1100" spc="8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they</a:t>
            </a:r>
            <a:r>
              <a:rPr sz="1100" spc="8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are</a:t>
            </a:r>
            <a:r>
              <a:rPr sz="1100" spc="8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inserted</a:t>
            </a:r>
            <a:r>
              <a:rPr sz="11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directly</a:t>
            </a:r>
            <a:r>
              <a:rPr sz="110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into</a:t>
            </a:r>
            <a:r>
              <a:rPr sz="11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1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front</a:t>
            </a:r>
            <a:r>
              <a:rPr sz="110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10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1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shelving</a:t>
            </a:r>
            <a:r>
              <a:rPr sz="110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without</a:t>
            </a:r>
            <a:r>
              <a:rPr sz="110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1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need</a:t>
            </a:r>
            <a:r>
              <a:rPr sz="110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10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assemblies</a:t>
            </a:r>
            <a:r>
              <a:rPr sz="11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or</a:t>
            </a:r>
            <a:r>
              <a:rPr sz="11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other</a:t>
            </a:r>
            <a:r>
              <a:rPr sz="11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manipulations.</a:t>
            </a:r>
            <a:endParaRPr sz="11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724298" y="3296194"/>
            <a:ext cx="3464560" cy="736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6100"/>
              </a:lnSpc>
              <a:spcBef>
                <a:spcPts val="100"/>
              </a:spcBef>
            </a:pPr>
            <a:r>
              <a:rPr sz="1100" spc="-3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1100" spc="9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facilitate</a:t>
            </a:r>
            <a:r>
              <a:rPr sz="1100" spc="9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100" spc="9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search</a:t>
            </a:r>
            <a:r>
              <a:rPr sz="1100" spc="9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100" spc="9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100" spc="9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right</a:t>
            </a:r>
            <a:r>
              <a:rPr sz="1100" spc="9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profile</a:t>
            </a:r>
            <a:r>
              <a:rPr sz="1100" spc="9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100" spc="9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100" spc="9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shelf</a:t>
            </a:r>
            <a:r>
              <a:rPr sz="11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model</a:t>
            </a:r>
            <a:r>
              <a:rPr sz="1100" spc="114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1100" spc="114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your</a:t>
            </a:r>
            <a:r>
              <a:rPr sz="1100" spc="114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store,</a:t>
            </a:r>
            <a:r>
              <a:rPr sz="1100" spc="114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this</a:t>
            </a:r>
            <a:r>
              <a:rPr sz="1100" spc="114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catalog</a:t>
            </a:r>
            <a:r>
              <a:rPr sz="1100" spc="114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has</a:t>
            </a:r>
            <a:r>
              <a:rPr sz="1100" spc="114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been</a:t>
            </a:r>
            <a:r>
              <a:rPr sz="1100" spc="114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segmented</a:t>
            </a:r>
            <a:r>
              <a:rPr sz="11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according</a:t>
            </a:r>
            <a:r>
              <a:rPr sz="1100" spc="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1100" spc="5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100" spc="5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types</a:t>
            </a:r>
            <a:r>
              <a:rPr sz="1100" spc="5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100" spc="5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shelves,</a:t>
            </a:r>
            <a:r>
              <a:rPr sz="1100" spc="5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100" spc="5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special</a:t>
            </a:r>
            <a:r>
              <a:rPr sz="1100" spc="5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Arial"/>
                <a:cs typeface="Arial"/>
              </a:rPr>
              <a:t>METRO</a:t>
            </a:r>
            <a:r>
              <a:rPr sz="1100" spc="5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50" dirty="0">
                <a:solidFill>
                  <a:srgbClr val="231F20"/>
                </a:solidFill>
                <a:latin typeface="Arial"/>
                <a:cs typeface="Arial"/>
              </a:rPr>
              <a:t>/</a:t>
            </a:r>
            <a:r>
              <a:rPr sz="1100" spc="-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Arial"/>
                <a:cs typeface="Arial"/>
              </a:rPr>
              <a:t>MAKRO</a:t>
            </a:r>
            <a:r>
              <a:rPr sz="11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range,</a:t>
            </a:r>
            <a:r>
              <a:rPr sz="11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accessories</a:t>
            </a:r>
            <a:r>
              <a:rPr sz="11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1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profiles</a:t>
            </a:r>
            <a:r>
              <a:rPr sz="11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1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Stripe</a:t>
            </a:r>
            <a:r>
              <a:rPr sz="11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Arial"/>
                <a:cs typeface="Arial"/>
              </a:rPr>
              <a:t>LCD.</a:t>
            </a:r>
            <a:endParaRPr sz="11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035300" y="3640582"/>
            <a:ext cx="4142104" cy="941705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10"/>
              </a:spcBef>
            </a:pP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ACCESORIES</a:t>
            </a:r>
            <a:endParaRPr sz="18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40"/>
              </a:spcBef>
            </a:pP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000" spc="2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this</a:t>
            </a:r>
            <a:r>
              <a:rPr sz="1000" spc="2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catalog</a:t>
            </a:r>
            <a:r>
              <a:rPr sz="1000" spc="2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you</a:t>
            </a:r>
            <a:r>
              <a:rPr sz="1000" spc="2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will</a:t>
            </a:r>
            <a:r>
              <a:rPr sz="1000" spc="2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find</a:t>
            </a:r>
            <a:r>
              <a:rPr sz="1000" spc="2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000" spc="2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widest</a:t>
            </a:r>
            <a:r>
              <a:rPr sz="1000" spc="2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assortment</a:t>
            </a:r>
            <a:r>
              <a:rPr sz="1000" spc="2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000" spc="2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Arial"/>
                <a:cs typeface="Arial"/>
              </a:rPr>
              <a:t>ACCESSORIES</a:t>
            </a:r>
            <a:endParaRPr sz="1000" dirty="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500"/>
              </a:spcBef>
            </a:pP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compatible</a:t>
            </a:r>
            <a:r>
              <a:rPr sz="1000" spc="10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sz="1000" spc="10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000" spc="10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supports</a:t>
            </a:r>
            <a:r>
              <a:rPr sz="1000" spc="10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000" spc="1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boxes</a:t>
            </a:r>
            <a:r>
              <a:rPr sz="1000" spc="1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designed</a:t>
            </a:r>
            <a:r>
              <a:rPr sz="1000" spc="1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10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0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Arial"/>
                <a:cs typeface="Arial"/>
              </a:rPr>
              <a:t>“NEWTON</a:t>
            </a:r>
            <a:r>
              <a:rPr sz="10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Arial"/>
                <a:cs typeface="Arial"/>
              </a:rPr>
              <a:t>ESL</a:t>
            </a:r>
            <a:r>
              <a:rPr sz="10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SOLUM”.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035300" y="4708905"/>
            <a:ext cx="414274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These</a:t>
            </a:r>
            <a:r>
              <a:rPr sz="10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accessories</a:t>
            </a:r>
            <a:r>
              <a:rPr sz="10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will</a:t>
            </a:r>
            <a:r>
              <a:rPr sz="10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allow</a:t>
            </a:r>
            <a:r>
              <a:rPr sz="10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you,</a:t>
            </a:r>
            <a:r>
              <a:rPr sz="10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among</a:t>
            </a:r>
            <a:r>
              <a:rPr sz="10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other</a:t>
            </a:r>
            <a:r>
              <a:rPr sz="10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things,</a:t>
            </a:r>
            <a:r>
              <a:rPr sz="10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0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vary</a:t>
            </a:r>
            <a:r>
              <a:rPr sz="10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0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height</a:t>
            </a:r>
            <a:r>
              <a:rPr sz="10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0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inclination</a:t>
            </a:r>
            <a:r>
              <a:rPr sz="10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when</a:t>
            </a:r>
            <a:r>
              <a:rPr sz="10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implanting</a:t>
            </a:r>
            <a:r>
              <a:rPr sz="10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your</a:t>
            </a:r>
            <a:r>
              <a:rPr sz="10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labels,</a:t>
            </a:r>
            <a:r>
              <a:rPr sz="10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fasten</a:t>
            </a:r>
            <a:r>
              <a:rPr sz="10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them</a:t>
            </a:r>
            <a:r>
              <a:rPr sz="10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10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wooden,</a:t>
            </a:r>
            <a:r>
              <a:rPr sz="10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metal</a:t>
            </a:r>
            <a:r>
              <a:rPr sz="10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or</a:t>
            </a:r>
            <a:r>
              <a:rPr sz="10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glass</a:t>
            </a:r>
            <a:r>
              <a:rPr sz="10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shelves,</a:t>
            </a:r>
            <a:r>
              <a:rPr sz="1000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fix</a:t>
            </a:r>
            <a:r>
              <a:rPr sz="10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them</a:t>
            </a:r>
            <a:r>
              <a:rPr sz="1000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0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baskets,</a:t>
            </a:r>
            <a:r>
              <a:rPr sz="1000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boxes</a:t>
            </a:r>
            <a:r>
              <a:rPr sz="10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or</a:t>
            </a:r>
            <a:r>
              <a:rPr sz="1000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10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edges</a:t>
            </a:r>
            <a:r>
              <a:rPr sz="1000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0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any</a:t>
            </a:r>
            <a:r>
              <a:rPr sz="1000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thickness,</a:t>
            </a:r>
            <a:r>
              <a:rPr sz="10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000" spc="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hang</a:t>
            </a:r>
            <a:r>
              <a:rPr sz="1000" spc="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them</a:t>
            </a:r>
            <a:r>
              <a:rPr sz="1000" spc="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1000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tubes</a:t>
            </a:r>
            <a:r>
              <a:rPr sz="1000" spc="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000" spc="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rods,</a:t>
            </a:r>
            <a:r>
              <a:rPr sz="1000" spc="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among</a:t>
            </a:r>
            <a:r>
              <a:rPr sz="1000" spc="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others.</a:t>
            </a:r>
            <a:r>
              <a:rPr sz="1000" spc="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Applications.</a:t>
            </a:r>
            <a:r>
              <a:rPr sz="1000" spc="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1000" spc="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large</a:t>
            </a:r>
            <a:r>
              <a:rPr sz="10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format</a:t>
            </a:r>
            <a:r>
              <a:rPr sz="1000" spc="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labels,</a:t>
            </a:r>
            <a:r>
              <a:rPr sz="1000" spc="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you</a:t>
            </a:r>
            <a:r>
              <a:rPr sz="1000" spc="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can</a:t>
            </a:r>
            <a:r>
              <a:rPr sz="1000" spc="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hang</a:t>
            </a:r>
            <a:r>
              <a:rPr sz="1000" spc="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them</a:t>
            </a:r>
            <a:r>
              <a:rPr sz="1000" spc="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1000" spc="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suspended</a:t>
            </a:r>
            <a:r>
              <a:rPr sz="1000" spc="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profiles,</a:t>
            </a:r>
            <a:r>
              <a:rPr sz="1000" spc="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place</a:t>
            </a:r>
            <a:r>
              <a:rPr sz="1000" spc="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them</a:t>
            </a:r>
            <a:r>
              <a:rPr sz="1000" spc="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10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telescopic</a:t>
            </a:r>
            <a:r>
              <a:rPr sz="1000" spc="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tubes</a:t>
            </a:r>
            <a:r>
              <a:rPr sz="1000" spc="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or</a:t>
            </a:r>
            <a:r>
              <a:rPr sz="1000" spc="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fix</a:t>
            </a:r>
            <a:r>
              <a:rPr sz="1000" spc="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them</a:t>
            </a:r>
            <a:r>
              <a:rPr sz="1000" spc="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sz="1000" spc="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magnets</a:t>
            </a:r>
            <a:r>
              <a:rPr sz="1000" spc="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1000" spc="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metal</a:t>
            </a:r>
            <a:r>
              <a:rPr sz="1000" spc="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surfaces.</a:t>
            </a:r>
            <a:endParaRPr sz="10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035300" y="5775705"/>
            <a:ext cx="4142104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000" spc="1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perfect</a:t>
            </a:r>
            <a:r>
              <a:rPr sz="1000" spc="1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combination</a:t>
            </a:r>
            <a:r>
              <a:rPr sz="1000" spc="1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000" spc="1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accessories</a:t>
            </a:r>
            <a:r>
              <a:rPr sz="1000" spc="1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sz="1000" spc="1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injection</a:t>
            </a:r>
            <a:r>
              <a:rPr sz="1000" spc="1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parts</a:t>
            </a:r>
            <a:r>
              <a:rPr sz="1000" spc="1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guarantees</a:t>
            </a:r>
            <a:r>
              <a:rPr sz="10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that</a:t>
            </a:r>
            <a:r>
              <a:rPr sz="10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there</a:t>
            </a:r>
            <a:r>
              <a:rPr sz="10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will</a:t>
            </a:r>
            <a:r>
              <a:rPr sz="1000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be</a:t>
            </a:r>
            <a:r>
              <a:rPr sz="10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no</a:t>
            </a:r>
            <a:r>
              <a:rPr sz="10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product</a:t>
            </a:r>
            <a:r>
              <a:rPr sz="1000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0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your</a:t>
            </a:r>
            <a:r>
              <a:rPr sz="10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store</a:t>
            </a:r>
            <a:r>
              <a:rPr sz="1000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where</a:t>
            </a:r>
            <a:r>
              <a:rPr sz="10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you</a:t>
            </a:r>
            <a:r>
              <a:rPr sz="10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cannot</a:t>
            </a:r>
            <a:r>
              <a:rPr sz="1000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mark</a:t>
            </a:r>
            <a:r>
              <a:rPr sz="10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its</a:t>
            </a:r>
            <a:r>
              <a:rPr sz="1000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price</a:t>
            </a:r>
            <a:r>
              <a:rPr sz="10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sz="1000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SOLUM</a:t>
            </a:r>
            <a:r>
              <a:rPr sz="1000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electronic</a:t>
            </a:r>
            <a:r>
              <a:rPr sz="1000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labels.</a:t>
            </a:r>
            <a:endParaRPr sz="10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035300" y="6385305"/>
            <a:ext cx="414274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If</a:t>
            </a:r>
            <a:r>
              <a:rPr sz="10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0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accessory</a:t>
            </a:r>
            <a:r>
              <a:rPr sz="10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you</a:t>
            </a:r>
            <a:r>
              <a:rPr sz="10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need</a:t>
            </a:r>
            <a:r>
              <a:rPr sz="10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10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not</a:t>
            </a:r>
            <a:r>
              <a:rPr sz="10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0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this</a:t>
            </a:r>
            <a:r>
              <a:rPr sz="10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chapter,</a:t>
            </a:r>
            <a:r>
              <a:rPr sz="10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please</a:t>
            </a:r>
            <a:r>
              <a:rPr sz="10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consult</a:t>
            </a:r>
            <a:r>
              <a:rPr sz="10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us</a:t>
            </a:r>
            <a:r>
              <a:rPr sz="10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0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FFFFFF"/>
                </a:solidFill>
                <a:latin typeface="Arial"/>
                <a:cs typeface="Arial"/>
              </a:rPr>
              <a:t>we</a:t>
            </a:r>
            <a:r>
              <a:rPr sz="10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will</a:t>
            </a:r>
            <a:r>
              <a:rPr sz="1000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develop</a:t>
            </a:r>
            <a:r>
              <a:rPr sz="1000" spc="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it</a:t>
            </a:r>
            <a:r>
              <a:rPr sz="1000" spc="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000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000" spc="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short</a:t>
            </a:r>
            <a:r>
              <a:rPr sz="1000" spc="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space</a:t>
            </a:r>
            <a:r>
              <a:rPr sz="1000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000" spc="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time.</a:t>
            </a:r>
            <a:endParaRPr sz="10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035300" y="7032419"/>
            <a:ext cx="4142104" cy="725805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10"/>
              </a:spcBef>
            </a:pP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SUPPORTS</a:t>
            </a:r>
            <a:endParaRPr sz="18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340"/>
              </a:spcBef>
            </a:pP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000" spc="1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this</a:t>
            </a:r>
            <a:r>
              <a:rPr sz="1000" spc="1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catalog</a:t>
            </a:r>
            <a:r>
              <a:rPr sz="1000" spc="1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you</a:t>
            </a:r>
            <a:r>
              <a:rPr sz="1000" spc="1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will</a:t>
            </a:r>
            <a:r>
              <a:rPr sz="1000" spc="1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find</a:t>
            </a:r>
            <a:r>
              <a:rPr sz="1000" spc="1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000" spc="1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widest</a:t>
            </a:r>
            <a:r>
              <a:rPr sz="1000" spc="1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assortment</a:t>
            </a:r>
            <a:r>
              <a:rPr sz="1000" spc="1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000" spc="1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supports</a:t>
            </a:r>
            <a:r>
              <a:rPr sz="1000" spc="1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designed</a:t>
            </a:r>
            <a:r>
              <a:rPr sz="10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specifically</a:t>
            </a:r>
            <a:r>
              <a:rPr sz="10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10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0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Arial"/>
                <a:cs typeface="Arial"/>
              </a:rPr>
              <a:t>“NEWTON</a:t>
            </a:r>
            <a:r>
              <a:rPr sz="10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Arial"/>
                <a:cs typeface="Arial"/>
              </a:rPr>
              <a:t>ESL</a:t>
            </a:r>
            <a:r>
              <a:rPr sz="10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SOLUM”.</a:t>
            </a:r>
            <a:endParaRPr sz="10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035300" y="7884843"/>
            <a:ext cx="414147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All</a:t>
            </a:r>
            <a:r>
              <a:rPr sz="1000" spc="3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holders</a:t>
            </a:r>
            <a:r>
              <a:rPr sz="1000" spc="3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are</a:t>
            </a:r>
            <a:r>
              <a:rPr sz="1000" spc="3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specifically</a:t>
            </a:r>
            <a:r>
              <a:rPr sz="1000" spc="3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designed</a:t>
            </a:r>
            <a:r>
              <a:rPr sz="1000" spc="3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1000" spc="3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your</a:t>
            </a:r>
            <a:r>
              <a:rPr sz="1000" spc="3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application</a:t>
            </a:r>
            <a:r>
              <a:rPr sz="1000" spc="3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sz="1000" spc="3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Arial"/>
                <a:cs typeface="Arial"/>
              </a:rPr>
              <a:t>each</a:t>
            </a:r>
            <a:r>
              <a:rPr sz="10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electronic</a:t>
            </a:r>
            <a:r>
              <a:rPr sz="1000" spc="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tag</a:t>
            </a:r>
            <a:r>
              <a:rPr sz="1000" spc="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model.</a:t>
            </a:r>
            <a:endParaRPr sz="10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035300" y="8342043"/>
            <a:ext cx="414274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Most</a:t>
            </a:r>
            <a:r>
              <a:rPr sz="1000" spc="1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have</a:t>
            </a:r>
            <a:r>
              <a:rPr sz="1000" spc="1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inserts</a:t>
            </a:r>
            <a:r>
              <a:rPr sz="1000" spc="1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that,</a:t>
            </a:r>
            <a:r>
              <a:rPr sz="1000" spc="1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000" spc="1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combination</a:t>
            </a:r>
            <a:r>
              <a:rPr sz="1000" spc="1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sz="1000" spc="1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our</a:t>
            </a:r>
            <a:r>
              <a:rPr sz="1000" spc="1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accessories,</a:t>
            </a:r>
            <a:r>
              <a:rPr sz="1000" spc="11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allow</a:t>
            </a:r>
            <a:r>
              <a:rPr sz="1000" spc="1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Arial"/>
                <a:cs typeface="Arial"/>
              </a:rPr>
              <a:t>each</a:t>
            </a:r>
            <a:r>
              <a:rPr sz="10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label</a:t>
            </a:r>
            <a:r>
              <a:rPr sz="1000" spc="1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model</a:t>
            </a:r>
            <a:r>
              <a:rPr sz="1000" spc="1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000" spc="1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be</a:t>
            </a:r>
            <a:r>
              <a:rPr sz="1000" spc="1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displayed</a:t>
            </a:r>
            <a:r>
              <a:rPr sz="1000" spc="1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000" spc="1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different</a:t>
            </a:r>
            <a:r>
              <a:rPr sz="1000" spc="1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positions</a:t>
            </a:r>
            <a:r>
              <a:rPr sz="1000" spc="1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000" spc="1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adapt</a:t>
            </a:r>
            <a:r>
              <a:rPr sz="1000" spc="1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000" spc="1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any</a:t>
            </a:r>
            <a:r>
              <a:rPr sz="1000" spc="1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Arial"/>
                <a:cs typeface="Arial"/>
              </a:rPr>
              <a:t>type</a:t>
            </a:r>
            <a:r>
              <a:rPr sz="10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000" spc="1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furniture</a:t>
            </a:r>
            <a:r>
              <a:rPr sz="1000" spc="1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000" spc="1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surface,</a:t>
            </a:r>
            <a:r>
              <a:rPr sz="1000" spc="1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adapting</a:t>
            </a:r>
            <a:r>
              <a:rPr sz="1000" spc="1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000" spc="1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any</a:t>
            </a:r>
            <a:r>
              <a:rPr sz="1000" spc="1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situation</a:t>
            </a:r>
            <a:r>
              <a:rPr sz="1000" spc="1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that</a:t>
            </a:r>
            <a:r>
              <a:rPr sz="1000" spc="1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you</a:t>
            </a:r>
            <a:r>
              <a:rPr sz="1000" spc="1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need</a:t>
            </a:r>
            <a:r>
              <a:rPr sz="1000" spc="1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000" spc="1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Arial"/>
                <a:cs typeface="Arial"/>
              </a:rPr>
              <a:t>your</a:t>
            </a:r>
            <a:r>
              <a:rPr sz="10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store.</a:t>
            </a:r>
            <a:endParaRPr sz="10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035300" y="9104043"/>
            <a:ext cx="4142740" cy="78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715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0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cases</a:t>
            </a:r>
            <a:r>
              <a:rPr sz="10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where</a:t>
            </a:r>
            <a:r>
              <a:rPr sz="10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these</a:t>
            </a:r>
            <a:r>
              <a:rPr sz="10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supports</a:t>
            </a:r>
            <a:r>
              <a:rPr sz="10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come</a:t>
            </a:r>
            <a:r>
              <a:rPr sz="10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into</a:t>
            </a:r>
            <a:r>
              <a:rPr sz="10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contact</a:t>
            </a:r>
            <a:r>
              <a:rPr sz="10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sz="10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food,</a:t>
            </a:r>
            <a:r>
              <a:rPr sz="10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0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materials</a:t>
            </a:r>
            <a:r>
              <a:rPr sz="10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sz="1000" spc="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which</a:t>
            </a:r>
            <a:r>
              <a:rPr sz="1000" spc="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they</a:t>
            </a:r>
            <a:r>
              <a:rPr sz="1000" spc="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have</a:t>
            </a:r>
            <a:r>
              <a:rPr sz="1000" spc="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been</a:t>
            </a:r>
            <a:r>
              <a:rPr sz="1000" spc="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manufactured</a:t>
            </a:r>
            <a:r>
              <a:rPr sz="1000" spc="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are</a:t>
            </a:r>
            <a:r>
              <a:rPr sz="1000" spc="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special</a:t>
            </a:r>
            <a:r>
              <a:rPr sz="1000" spc="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1000" spc="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food</a:t>
            </a:r>
            <a:r>
              <a:rPr sz="1000" spc="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Arial"/>
                <a:cs typeface="Arial"/>
              </a:rPr>
              <a:t>use.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0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If</a:t>
            </a:r>
            <a:r>
              <a:rPr sz="100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you</a:t>
            </a:r>
            <a:r>
              <a:rPr sz="100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do</a:t>
            </a:r>
            <a:r>
              <a:rPr sz="100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not</a:t>
            </a:r>
            <a:r>
              <a:rPr sz="100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find</a:t>
            </a:r>
            <a:r>
              <a:rPr sz="100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00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support</a:t>
            </a:r>
            <a:r>
              <a:rPr sz="100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you</a:t>
            </a:r>
            <a:r>
              <a:rPr sz="100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need,</a:t>
            </a:r>
            <a:r>
              <a:rPr sz="100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contact</a:t>
            </a:r>
            <a:r>
              <a:rPr sz="100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us</a:t>
            </a:r>
            <a:r>
              <a:rPr sz="100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00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we</a:t>
            </a:r>
            <a:r>
              <a:rPr sz="10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will</a:t>
            </a:r>
            <a:r>
              <a:rPr sz="100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develop</a:t>
            </a:r>
            <a:r>
              <a:rPr sz="100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FFFFFF"/>
                </a:solidFill>
                <a:latin typeface="Arial"/>
                <a:cs typeface="Arial"/>
              </a:rPr>
              <a:t>it</a:t>
            </a:r>
            <a:r>
              <a:rPr sz="10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000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000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shortest</a:t>
            </a:r>
            <a:r>
              <a:rPr sz="1000" spc="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possible</a:t>
            </a:r>
            <a:r>
              <a:rPr sz="1000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time.</a:t>
            </a:r>
            <a:endParaRPr sz="10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159292" y="5118694"/>
            <a:ext cx="1574165" cy="1099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4650"/>
              </a:lnSpc>
              <a:spcBef>
                <a:spcPts val="100"/>
              </a:spcBef>
            </a:pPr>
            <a:r>
              <a:rPr sz="4000" spc="-10" dirty="0">
                <a:solidFill>
                  <a:srgbClr val="FFFFFF"/>
                </a:solidFill>
                <a:latin typeface="Arial"/>
                <a:cs typeface="Arial"/>
              </a:rPr>
              <a:t>INDEX</a:t>
            </a:r>
            <a:endParaRPr sz="4000">
              <a:latin typeface="Arial"/>
              <a:cs typeface="Arial"/>
            </a:endParaRPr>
          </a:p>
          <a:p>
            <a:pPr marL="12700">
              <a:lnSpc>
                <a:spcPts val="1170"/>
              </a:lnSpc>
            </a:pP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EXTRUSION</a:t>
            </a:r>
            <a:r>
              <a:rPr sz="11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PROFILES</a:t>
            </a:r>
            <a:endParaRPr sz="1100">
              <a:latin typeface="Arial"/>
              <a:cs typeface="Arial"/>
            </a:endParaRPr>
          </a:p>
          <a:p>
            <a:pPr marL="12700" marR="81915">
              <a:lnSpc>
                <a:spcPct val="100000"/>
              </a:lnSpc>
            </a:pP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11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NEWTON</a:t>
            </a:r>
            <a:r>
              <a:rPr sz="11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ELECTRONIC</a:t>
            </a:r>
            <a:r>
              <a:rPr sz="1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LABELS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0736998" y="3134220"/>
            <a:ext cx="3438525" cy="0"/>
          </a:xfrm>
          <a:custGeom>
            <a:avLst/>
            <a:gdLst/>
            <a:ahLst/>
            <a:cxnLst/>
            <a:rect l="l" t="t" r="r" b="b"/>
            <a:pathLst>
              <a:path w="3438525">
                <a:moveTo>
                  <a:pt x="0" y="0"/>
                </a:moveTo>
                <a:lnTo>
                  <a:pt x="3437978" y="0"/>
                </a:lnTo>
              </a:path>
            </a:pathLst>
          </a:custGeom>
          <a:ln w="444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0736998" y="5111446"/>
            <a:ext cx="867410" cy="347980"/>
          </a:xfrm>
          <a:custGeom>
            <a:avLst/>
            <a:gdLst/>
            <a:ahLst/>
            <a:cxnLst/>
            <a:rect l="l" t="t" r="r" b="b"/>
            <a:pathLst>
              <a:path w="867409" h="347979">
                <a:moveTo>
                  <a:pt x="867003" y="0"/>
                </a:moveTo>
                <a:lnTo>
                  <a:pt x="0" y="0"/>
                </a:lnTo>
                <a:lnTo>
                  <a:pt x="0" y="347800"/>
                </a:lnTo>
                <a:lnTo>
                  <a:pt x="867003" y="347800"/>
                </a:lnTo>
                <a:lnTo>
                  <a:pt x="867003" y="0"/>
                </a:lnTo>
                <a:close/>
              </a:path>
            </a:pathLst>
          </a:custGeom>
          <a:solidFill>
            <a:srgbClr val="005A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0736998" y="6745617"/>
            <a:ext cx="867410" cy="387985"/>
          </a:xfrm>
          <a:custGeom>
            <a:avLst/>
            <a:gdLst/>
            <a:ahLst/>
            <a:cxnLst/>
            <a:rect l="l" t="t" r="r" b="b"/>
            <a:pathLst>
              <a:path w="867409" h="387984">
                <a:moveTo>
                  <a:pt x="867003" y="0"/>
                </a:moveTo>
                <a:lnTo>
                  <a:pt x="0" y="0"/>
                </a:lnTo>
                <a:lnTo>
                  <a:pt x="0" y="387870"/>
                </a:lnTo>
                <a:lnTo>
                  <a:pt x="867003" y="387870"/>
                </a:lnTo>
                <a:lnTo>
                  <a:pt x="867003" y="0"/>
                </a:lnTo>
                <a:close/>
              </a:path>
            </a:pathLst>
          </a:custGeom>
          <a:solidFill>
            <a:srgbClr val="005A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0736998" y="7810006"/>
            <a:ext cx="867410" cy="347980"/>
          </a:xfrm>
          <a:custGeom>
            <a:avLst/>
            <a:gdLst/>
            <a:ahLst/>
            <a:cxnLst/>
            <a:rect l="l" t="t" r="r" b="b"/>
            <a:pathLst>
              <a:path w="867409" h="347979">
                <a:moveTo>
                  <a:pt x="867003" y="0"/>
                </a:moveTo>
                <a:lnTo>
                  <a:pt x="0" y="0"/>
                </a:lnTo>
                <a:lnTo>
                  <a:pt x="0" y="347800"/>
                </a:lnTo>
                <a:lnTo>
                  <a:pt x="867003" y="347800"/>
                </a:lnTo>
                <a:lnTo>
                  <a:pt x="867003" y="0"/>
                </a:lnTo>
                <a:close/>
              </a:path>
            </a:pathLst>
          </a:custGeom>
          <a:solidFill>
            <a:srgbClr val="005A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0736998" y="8812848"/>
            <a:ext cx="867410" cy="347980"/>
          </a:xfrm>
          <a:custGeom>
            <a:avLst/>
            <a:gdLst/>
            <a:ahLst/>
            <a:cxnLst/>
            <a:rect l="l" t="t" r="r" b="b"/>
            <a:pathLst>
              <a:path w="867409" h="347979">
                <a:moveTo>
                  <a:pt x="867003" y="0"/>
                </a:moveTo>
                <a:lnTo>
                  <a:pt x="0" y="0"/>
                </a:lnTo>
                <a:lnTo>
                  <a:pt x="0" y="347800"/>
                </a:lnTo>
                <a:lnTo>
                  <a:pt x="867003" y="347800"/>
                </a:lnTo>
                <a:lnTo>
                  <a:pt x="867003" y="0"/>
                </a:lnTo>
                <a:close/>
              </a:path>
            </a:pathLst>
          </a:custGeom>
          <a:solidFill>
            <a:srgbClr val="005A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10775098" y="4768748"/>
            <a:ext cx="50292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0" dirty="0">
                <a:solidFill>
                  <a:srgbClr val="231F20"/>
                </a:solidFill>
                <a:latin typeface="Arial"/>
                <a:cs typeface="Arial"/>
              </a:rPr>
              <a:t>PAGE</a:t>
            </a:r>
            <a:endParaRPr sz="14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0787798" y="5141747"/>
            <a:ext cx="29527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2000" b="1" spc="-25" dirty="0">
                <a:solidFill>
                  <a:srgbClr val="FFFFFF"/>
                </a:solidFill>
                <a:latin typeface="Arial"/>
                <a:cs typeface="Arial"/>
              </a:rPr>
              <a:t>04</a:t>
            </a:r>
            <a:endParaRPr sz="20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1165568" y="5186348"/>
            <a:ext cx="37592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5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05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50" spc="-25" dirty="0">
                <a:solidFill>
                  <a:srgbClr val="FFFFFF"/>
                </a:solidFill>
                <a:latin typeface="Arial"/>
                <a:cs typeface="Arial"/>
              </a:rPr>
              <a:t>13</a:t>
            </a:r>
            <a:endParaRPr sz="105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1774106" y="5100244"/>
            <a:ext cx="2040889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solidFill>
                  <a:srgbClr val="231F20"/>
                </a:solidFill>
                <a:latin typeface="Arial"/>
                <a:cs typeface="Arial"/>
              </a:rPr>
              <a:t>Standard</a:t>
            </a:r>
            <a:r>
              <a:rPr sz="150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500" dirty="0">
                <a:solidFill>
                  <a:srgbClr val="231F20"/>
                </a:solidFill>
                <a:latin typeface="Arial"/>
                <a:cs typeface="Arial"/>
              </a:rPr>
              <a:t>series</a:t>
            </a:r>
            <a:r>
              <a:rPr sz="150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500" spc="-10" dirty="0">
                <a:solidFill>
                  <a:srgbClr val="231F20"/>
                </a:solidFill>
                <a:latin typeface="Arial"/>
                <a:cs typeface="Arial"/>
              </a:rPr>
              <a:t>profiles</a:t>
            </a:r>
            <a:endParaRPr sz="15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1774106" y="5465343"/>
            <a:ext cx="233235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100"/>
              </a:spcBef>
              <a:tabLst>
                <a:tab pos="395605" algn="l"/>
              </a:tabLst>
            </a:pPr>
            <a:r>
              <a:rPr sz="1500" b="1" spc="-37" baseline="2777" dirty="0">
                <a:solidFill>
                  <a:srgbClr val="231F20"/>
                </a:solidFill>
                <a:latin typeface="Arial"/>
                <a:cs typeface="Arial"/>
              </a:rPr>
              <a:t>PEE</a:t>
            </a:r>
            <a:r>
              <a:rPr sz="1500" b="1" baseline="2777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1100</a:t>
            </a:r>
            <a:r>
              <a:rPr sz="10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/</a:t>
            </a:r>
            <a:r>
              <a:rPr sz="10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1150</a:t>
            </a:r>
            <a:r>
              <a:rPr sz="1000" spc="26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/</a:t>
            </a:r>
            <a:r>
              <a:rPr sz="10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1175</a:t>
            </a:r>
            <a:r>
              <a:rPr sz="10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/</a:t>
            </a:r>
            <a:r>
              <a:rPr sz="10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1155</a:t>
            </a:r>
            <a:r>
              <a:rPr sz="10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/</a:t>
            </a:r>
            <a:r>
              <a:rPr sz="10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1330</a:t>
            </a:r>
            <a:r>
              <a:rPr sz="10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/</a:t>
            </a:r>
            <a:endParaRPr sz="10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</a:pP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1225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/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1325</a:t>
            </a:r>
            <a:r>
              <a:rPr sz="1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/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1200</a:t>
            </a:r>
            <a:r>
              <a:rPr sz="1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/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1450</a:t>
            </a:r>
            <a:r>
              <a:rPr sz="1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/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1250</a:t>
            </a:r>
            <a:r>
              <a:rPr sz="1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/</a:t>
            </a:r>
            <a:endParaRPr sz="10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</a:pP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1275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/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1300</a:t>
            </a:r>
            <a:r>
              <a:rPr sz="1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/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1400</a:t>
            </a:r>
            <a:r>
              <a:rPr sz="1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/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1425</a:t>
            </a:r>
            <a:r>
              <a:rPr sz="1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/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1375</a:t>
            </a:r>
            <a:r>
              <a:rPr sz="1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/</a:t>
            </a:r>
            <a:endParaRPr sz="1000">
              <a:latin typeface="Arial"/>
              <a:cs typeface="Arial"/>
            </a:endParaRPr>
          </a:p>
          <a:p>
            <a:pPr marR="31750" algn="r">
              <a:lnSpc>
                <a:spcPct val="100000"/>
              </a:lnSpc>
            </a:pP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1125</a:t>
            </a:r>
            <a:r>
              <a:rPr sz="10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/</a:t>
            </a:r>
            <a:r>
              <a:rPr sz="10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1350</a:t>
            </a:r>
            <a:r>
              <a:rPr sz="100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/</a:t>
            </a:r>
            <a:r>
              <a:rPr sz="10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1318</a:t>
            </a:r>
            <a:r>
              <a:rPr sz="100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/</a:t>
            </a:r>
            <a:r>
              <a:rPr sz="10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1180</a:t>
            </a:r>
            <a:r>
              <a:rPr sz="100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/</a:t>
            </a:r>
            <a:r>
              <a:rPr sz="10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1185</a:t>
            </a:r>
            <a:r>
              <a:rPr sz="100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/</a:t>
            </a:r>
            <a:endParaRPr sz="1000">
              <a:latin typeface="Arial"/>
              <a:cs typeface="Arial"/>
            </a:endParaRPr>
          </a:p>
          <a:p>
            <a:pPr marR="40005" algn="r">
              <a:lnSpc>
                <a:spcPct val="100000"/>
              </a:lnSpc>
            </a:pP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1290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/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1295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/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1430</a:t>
            </a:r>
            <a:r>
              <a:rPr sz="1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/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1370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/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2300/</a:t>
            </a:r>
            <a:endParaRPr sz="1000">
              <a:latin typeface="Arial"/>
              <a:cs typeface="Arial"/>
            </a:endParaRPr>
          </a:p>
          <a:p>
            <a:pPr marL="408305">
              <a:lnSpc>
                <a:spcPct val="100000"/>
              </a:lnSpc>
            </a:pP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1380</a:t>
            </a:r>
            <a:endParaRPr sz="10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0787798" y="6775919"/>
            <a:ext cx="29527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2000" b="1" spc="-25" dirty="0">
                <a:solidFill>
                  <a:srgbClr val="FFFFFF"/>
                </a:solidFill>
                <a:latin typeface="Arial"/>
                <a:cs typeface="Arial"/>
              </a:rPr>
              <a:t>14</a:t>
            </a:r>
            <a:endParaRPr sz="20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1165568" y="6820520"/>
            <a:ext cx="37592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5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05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50" spc="-25" dirty="0">
                <a:solidFill>
                  <a:srgbClr val="FFFFFF"/>
                </a:solidFill>
                <a:latin typeface="Arial"/>
                <a:cs typeface="Arial"/>
              </a:rPr>
              <a:t>17</a:t>
            </a:r>
            <a:endParaRPr sz="105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1774106" y="6734416"/>
            <a:ext cx="232283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solidFill>
                  <a:srgbClr val="231F20"/>
                </a:solidFill>
                <a:latin typeface="Arial"/>
                <a:cs typeface="Arial"/>
              </a:rPr>
              <a:t>Makro/metro</a:t>
            </a:r>
            <a:r>
              <a:rPr sz="1500" spc="-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500" dirty="0">
                <a:solidFill>
                  <a:srgbClr val="231F20"/>
                </a:solidFill>
                <a:latin typeface="Arial"/>
                <a:cs typeface="Arial"/>
              </a:rPr>
              <a:t>series</a:t>
            </a:r>
            <a:r>
              <a:rPr sz="150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500" spc="-10" dirty="0">
                <a:solidFill>
                  <a:srgbClr val="231F20"/>
                </a:solidFill>
                <a:latin typeface="Arial"/>
                <a:cs typeface="Arial"/>
              </a:rPr>
              <a:t>profiles</a:t>
            </a:r>
            <a:endParaRPr sz="15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1774106" y="7139581"/>
            <a:ext cx="233235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08305" algn="l"/>
              </a:tabLst>
            </a:pPr>
            <a:r>
              <a:rPr sz="1500" b="1" spc="-37" baseline="2777" dirty="0">
                <a:solidFill>
                  <a:srgbClr val="231F20"/>
                </a:solidFill>
                <a:latin typeface="Arial"/>
                <a:cs typeface="Arial"/>
              </a:rPr>
              <a:t>PEE</a:t>
            </a:r>
            <a:r>
              <a:rPr sz="1500" b="1" baseline="2777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2000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/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2050</a:t>
            </a:r>
            <a:r>
              <a:rPr sz="1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/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2075</a:t>
            </a:r>
            <a:r>
              <a:rPr sz="1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/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2100</a:t>
            </a:r>
            <a:r>
              <a:rPr sz="1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/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2025</a:t>
            </a:r>
            <a:r>
              <a:rPr sz="1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Arial"/>
                <a:cs typeface="Arial"/>
              </a:rPr>
              <a:t>/</a:t>
            </a:r>
            <a:endParaRPr sz="1000">
              <a:latin typeface="Arial"/>
              <a:cs typeface="Arial"/>
            </a:endParaRPr>
          </a:p>
          <a:p>
            <a:pPr marL="408305">
              <a:lnSpc>
                <a:spcPct val="100000"/>
              </a:lnSpc>
            </a:pP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2125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/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2150</a:t>
            </a:r>
            <a:endParaRPr sz="10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0787798" y="7840307"/>
            <a:ext cx="29527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2000" b="1" spc="-25" dirty="0">
                <a:solidFill>
                  <a:srgbClr val="FFFFFF"/>
                </a:solidFill>
                <a:latin typeface="Arial"/>
                <a:cs typeface="Arial"/>
              </a:rPr>
              <a:t>18</a:t>
            </a:r>
            <a:endParaRPr sz="20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1165568" y="7884912"/>
            <a:ext cx="37592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5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05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50" spc="-25" dirty="0">
                <a:solidFill>
                  <a:srgbClr val="FFFFFF"/>
                </a:solidFill>
                <a:latin typeface="Arial"/>
                <a:cs typeface="Arial"/>
              </a:rPr>
              <a:t>18</a:t>
            </a:r>
            <a:endParaRPr sz="105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1774106" y="7798803"/>
            <a:ext cx="192786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solidFill>
                  <a:srgbClr val="231F20"/>
                </a:solidFill>
                <a:latin typeface="Arial"/>
                <a:cs typeface="Arial"/>
              </a:rPr>
              <a:t>Accesories</a:t>
            </a:r>
            <a:r>
              <a:rPr sz="1500" spc="1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50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500" spc="114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500" spc="-10" dirty="0">
                <a:solidFill>
                  <a:srgbClr val="231F20"/>
                </a:solidFill>
                <a:latin typeface="Arial"/>
                <a:cs typeface="Arial"/>
              </a:rPr>
              <a:t>profiles</a:t>
            </a:r>
            <a:endParaRPr sz="150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0787798" y="8843136"/>
            <a:ext cx="29527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2000" b="1" spc="-25" dirty="0">
                <a:solidFill>
                  <a:srgbClr val="FFFFFF"/>
                </a:solidFill>
                <a:latin typeface="Arial"/>
                <a:cs typeface="Arial"/>
              </a:rPr>
              <a:t>19</a:t>
            </a:r>
            <a:endParaRPr sz="20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1165568" y="8887738"/>
            <a:ext cx="37592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5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05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50" spc="-25" dirty="0">
                <a:solidFill>
                  <a:srgbClr val="FFFFFF"/>
                </a:solidFill>
                <a:latin typeface="Arial"/>
                <a:cs typeface="Arial"/>
              </a:rPr>
              <a:t>21</a:t>
            </a:r>
            <a:endParaRPr sz="105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1774106" y="8801646"/>
            <a:ext cx="122872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10" dirty="0">
                <a:solidFill>
                  <a:srgbClr val="231F20"/>
                </a:solidFill>
                <a:latin typeface="Arial"/>
                <a:cs typeface="Arial"/>
              </a:rPr>
              <a:t>Promo</a:t>
            </a:r>
            <a:r>
              <a:rPr sz="1500" spc="-7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500" spc="-10" dirty="0">
                <a:solidFill>
                  <a:srgbClr val="231F20"/>
                </a:solidFill>
                <a:latin typeface="Arial"/>
                <a:cs typeface="Arial"/>
              </a:rPr>
              <a:t>system</a:t>
            </a:r>
            <a:endParaRPr sz="15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2471305" y="1924317"/>
            <a:ext cx="3194050" cy="1082675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3700" spc="-40" dirty="0">
                <a:solidFill>
                  <a:srgbClr val="FFFFFF"/>
                </a:solidFill>
                <a:latin typeface="Arial"/>
                <a:cs typeface="Arial"/>
              </a:rPr>
              <a:t>CATALOGUES</a:t>
            </a:r>
            <a:endParaRPr sz="3700" dirty="0">
              <a:latin typeface="Arial"/>
              <a:cs typeface="Arial"/>
            </a:endParaRPr>
          </a:p>
          <a:p>
            <a:pPr marL="12700" marR="5080" algn="just">
              <a:lnSpc>
                <a:spcPct val="100000"/>
              </a:lnSpc>
              <a:spcBef>
                <a:spcPts val="60"/>
              </a:spcBef>
            </a:pP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See</a:t>
            </a:r>
            <a:r>
              <a:rPr sz="10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our</a:t>
            </a:r>
            <a:r>
              <a:rPr sz="10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catalogs</a:t>
            </a:r>
            <a:r>
              <a:rPr sz="10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0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“accessories”</a:t>
            </a:r>
            <a:r>
              <a:rPr sz="10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0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“supports”</a:t>
            </a:r>
            <a:r>
              <a:rPr sz="10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where</a:t>
            </a:r>
            <a:r>
              <a:rPr sz="10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you</a:t>
            </a:r>
            <a:r>
              <a:rPr sz="1000" spc="2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will</a:t>
            </a:r>
            <a:r>
              <a:rPr sz="1000" spc="22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find</a:t>
            </a:r>
            <a:r>
              <a:rPr sz="1000" spc="22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000" spc="2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widest</a:t>
            </a:r>
            <a:r>
              <a:rPr sz="1000" spc="22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assortment</a:t>
            </a:r>
            <a:r>
              <a:rPr sz="1000" spc="22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000" spc="22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designed</a:t>
            </a:r>
            <a:r>
              <a:rPr sz="1000" spc="2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items</a:t>
            </a:r>
            <a:r>
              <a:rPr sz="10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specifically</a:t>
            </a:r>
            <a:r>
              <a:rPr sz="100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10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solum</a:t>
            </a:r>
            <a:r>
              <a:rPr sz="100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newton</a:t>
            </a:r>
            <a:r>
              <a:rPr sz="10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electronic</a:t>
            </a:r>
            <a:r>
              <a:rPr sz="100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labels.</a:t>
            </a:r>
            <a:endParaRPr sz="1000" dirty="0">
              <a:latin typeface="Arial"/>
              <a:cs typeface="Arial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624165" y="3802341"/>
            <a:ext cx="2183130" cy="6476976"/>
            <a:chOff x="624165" y="3802341"/>
            <a:chExt cx="2183130" cy="6476976"/>
          </a:xfrm>
        </p:grpSpPr>
        <p:sp>
          <p:nvSpPr>
            <p:cNvPr id="45" name="object 45"/>
            <p:cNvSpPr/>
            <p:nvPr/>
          </p:nvSpPr>
          <p:spPr>
            <a:xfrm>
              <a:off x="635074" y="7211632"/>
              <a:ext cx="2167890" cy="3067685"/>
            </a:xfrm>
            <a:custGeom>
              <a:avLst/>
              <a:gdLst/>
              <a:ahLst/>
              <a:cxnLst/>
              <a:rect l="l" t="t" r="r" b="b"/>
              <a:pathLst>
                <a:path w="2167890" h="3067684">
                  <a:moveTo>
                    <a:pt x="0" y="3067646"/>
                  </a:moveTo>
                  <a:lnTo>
                    <a:pt x="2167610" y="3067646"/>
                  </a:lnTo>
                  <a:lnTo>
                    <a:pt x="2167610" y="0"/>
                  </a:lnTo>
                  <a:lnTo>
                    <a:pt x="0" y="0"/>
                  </a:lnTo>
                  <a:lnTo>
                    <a:pt x="0" y="3067646"/>
                  </a:lnTo>
                  <a:close/>
                </a:path>
              </a:pathLst>
            </a:custGeom>
            <a:ln w="3343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624165" y="3802341"/>
              <a:ext cx="2183130" cy="3097530"/>
            </a:xfrm>
            <a:custGeom>
              <a:avLst/>
              <a:gdLst/>
              <a:ahLst/>
              <a:cxnLst/>
              <a:rect l="l" t="t" r="r" b="b"/>
              <a:pathLst>
                <a:path w="2183130" h="3097529">
                  <a:moveTo>
                    <a:pt x="0" y="3097517"/>
                  </a:moveTo>
                  <a:lnTo>
                    <a:pt x="2183066" y="3097517"/>
                  </a:lnTo>
                  <a:lnTo>
                    <a:pt x="2183066" y="0"/>
                  </a:lnTo>
                  <a:lnTo>
                    <a:pt x="0" y="0"/>
                  </a:lnTo>
                  <a:lnTo>
                    <a:pt x="0" y="3097517"/>
                  </a:lnTo>
                  <a:close/>
                </a:path>
              </a:pathLst>
            </a:custGeom>
            <a:ln w="2433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AF26CFA-50E5-176B-6742-C951F60562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327" y="7206329"/>
            <a:ext cx="2172928" cy="309290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3B0CC2C7-005A-F0D1-2146-970C6C068E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165" y="3802341"/>
            <a:ext cx="2178090" cy="310534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011304" y="274332"/>
            <a:ext cx="265493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spc="-10" dirty="0">
                <a:solidFill>
                  <a:schemeClr val="accent1"/>
                </a:solidFill>
                <a:latin typeface="Arial"/>
                <a:cs typeface="Arial"/>
              </a:rPr>
              <a:t>Profiles</a:t>
            </a:r>
            <a:r>
              <a:rPr sz="900" i="1" spc="-15" dirty="0">
                <a:solidFill>
                  <a:schemeClr val="accent1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chemeClr val="accent1"/>
                </a:solidFill>
                <a:latin typeface="Arial"/>
                <a:cs typeface="Arial"/>
              </a:rPr>
              <a:t>for</a:t>
            </a:r>
            <a:r>
              <a:rPr sz="900" i="1" spc="-10" dirty="0">
                <a:solidFill>
                  <a:schemeClr val="accent1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chemeClr val="accent1"/>
                </a:solidFill>
                <a:latin typeface="Arial"/>
                <a:cs typeface="Arial"/>
              </a:rPr>
              <a:t>electronic</a:t>
            </a:r>
            <a:r>
              <a:rPr sz="900" i="1" spc="-15" dirty="0">
                <a:solidFill>
                  <a:schemeClr val="accent1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chemeClr val="accent1"/>
                </a:solidFill>
                <a:latin typeface="Arial"/>
                <a:cs typeface="Arial"/>
              </a:rPr>
              <a:t>labels</a:t>
            </a:r>
            <a:r>
              <a:rPr sz="900" i="1" spc="-15" dirty="0">
                <a:solidFill>
                  <a:schemeClr val="accent1"/>
                </a:solidFill>
                <a:latin typeface="Arial"/>
                <a:cs typeface="Arial"/>
              </a:rPr>
              <a:t> </a:t>
            </a:r>
            <a:r>
              <a:rPr sz="900" i="1" spc="-10" dirty="0">
                <a:solidFill>
                  <a:schemeClr val="accent1"/>
                </a:solidFill>
                <a:latin typeface="Arial"/>
                <a:cs typeface="Arial"/>
              </a:rPr>
              <a:t>Solum </a:t>
            </a:r>
            <a:r>
              <a:rPr sz="900" i="1" spc="65" dirty="0">
                <a:solidFill>
                  <a:schemeClr val="accent1"/>
                </a:solidFill>
                <a:latin typeface="Arial"/>
                <a:cs typeface="Arial"/>
              </a:rPr>
              <a:t>/</a:t>
            </a:r>
            <a:r>
              <a:rPr sz="900" i="1" spc="-15" dirty="0">
                <a:solidFill>
                  <a:schemeClr val="accent1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chemeClr val="accent1"/>
                </a:solidFill>
                <a:latin typeface="Arial"/>
                <a:cs typeface="Arial"/>
              </a:rPr>
              <a:t>Catalogue</a:t>
            </a:r>
            <a:r>
              <a:rPr sz="900" dirty="0">
                <a:solidFill>
                  <a:schemeClr val="accent1"/>
                </a:solidFill>
                <a:latin typeface="Times New Roman"/>
                <a:cs typeface="Times New Roman"/>
              </a:rPr>
              <a:t> </a:t>
            </a:r>
            <a:r>
              <a:rPr sz="900" i="1" spc="-20" dirty="0">
                <a:solidFill>
                  <a:schemeClr val="accent1"/>
                </a:solidFill>
                <a:latin typeface="Arial"/>
                <a:cs typeface="Arial"/>
              </a:rPr>
              <a:t>2023</a:t>
            </a:r>
            <a:endParaRPr sz="900">
              <a:solidFill>
                <a:schemeClr val="accent1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11805" y="10395301"/>
            <a:ext cx="9652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50" dirty="0">
                <a:solidFill>
                  <a:schemeClr val="accent1"/>
                </a:solidFill>
                <a:latin typeface="Arial"/>
                <a:cs typeface="Arial"/>
              </a:rPr>
              <a:t>4</a:t>
            </a:r>
            <a:endParaRPr sz="1000" dirty="0">
              <a:solidFill>
                <a:schemeClr val="accent1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4927854" y="10395301"/>
            <a:ext cx="9652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50" dirty="0">
                <a:solidFill>
                  <a:schemeClr val="accent1"/>
                </a:solidFill>
                <a:latin typeface="Arial"/>
                <a:cs typeface="Arial"/>
              </a:rPr>
              <a:t>5</a:t>
            </a:r>
            <a:endParaRPr sz="1000">
              <a:solidFill>
                <a:schemeClr val="accent1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15176" y="3920934"/>
            <a:ext cx="6546215" cy="3047365"/>
          </a:xfrm>
          <a:custGeom>
            <a:avLst/>
            <a:gdLst/>
            <a:ahLst/>
            <a:cxnLst/>
            <a:rect l="l" t="t" r="r" b="b"/>
            <a:pathLst>
              <a:path w="6546215" h="3047365">
                <a:moveTo>
                  <a:pt x="179997" y="0"/>
                </a:moveTo>
                <a:lnTo>
                  <a:pt x="132146" y="6430"/>
                </a:lnTo>
                <a:lnTo>
                  <a:pt x="89148" y="24576"/>
                </a:lnTo>
                <a:lnTo>
                  <a:pt x="52719" y="52722"/>
                </a:lnTo>
                <a:lnTo>
                  <a:pt x="24574" y="89152"/>
                </a:lnTo>
                <a:lnTo>
                  <a:pt x="6429" y="132149"/>
                </a:lnTo>
                <a:lnTo>
                  <a:pt x="0" y="179997"/>
                </a:lnTo>
                <a:lnTo>
                  <a:pt x="0" y="2866796"/>
                </a:lnTo>
                <a:lnTo>
                  <a:pt x="6429" y="2914649"/>
                </a:lnTo>
                <a:lnTo>
                  <a:pt x="24574" y="2957650"/>
                </a:lnTo>
                <a:lnTo>
                  <a:pt x="52719" y="2994082"/>
                </a:lnTo>
                <a:lnTo>
                  <a:pt x="89148" y="3022229"/>
                </a:lnTo>
                <a:lnTo>
                  <a:pt x="132146" y="3040376"/>
                </a:lnTo>
                <a:lnTo>
                  <a:pt x="179997" y="3046806"/>
                </a:lnTo>
                <a:lnTo>
                  <a:pt x="6365645" y="3046806"/>
                </a:lnTo>
                <a:lnTo>
                  <a:pt x="6413497" y="3040376"/>
                </a:lnTo>
                <a:lnTo>
                  <a:pt x="6456495" y="3022229"/>
                </a:lnTo>
                <a:lnTo>
                  <a:pt x="6492924" y="2994082"/>
                </a:lnTo>
                <a:lnTo>
                  <a:pt x="6521068" y="2957650"/>
                </a:lnTo>
                <a:lnTo>
                  <a:pt x="6539213" y="2914649"/>
                </a:lnTo>
                <a:lnTo>
                  <a:pt x="6545642" y="2866796"/>
                </a:lnTo>
                <a:lnTo>
                  <a:pt x="6545642" y="179997"/>
                </a:lnTo>
                <a:lnTo>
                  <a:pt x="6539213" y="132149"/>
                </a:lnTo>
                <a:lnTo>
                  <a:pt x="6521068" y="89152"/>
                </a:lnTo>
                <a:lnTo>
                  <a:pt x="6492924" y="52722"/>
                </a:lnTo>
                <a:lnTo>
                  <a:pt x="6456495" y="24576"/>
                </a:lnTo>
                <a:lnTo>
                  <a:pt x="6413497" y="6430"/>
                </a:lnTo>
                <a:lnTo>
                  <a:pt x="6365645" y="0"/>
                </a:lnTo>
                <a:lnTo>
                  <a:pt x="179997" y="0"/>
                </a:lnTo>
                <a:close/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8175180" y="7155978"/>
            <a:ext cx="6550659" cy="3140075"/>
            <a:chOff x="8175180" y="7155978"/>
            <a:chExt cx="6550659" cy="3140075"/>
          </a:xfrm>
        </p:grpSpPr>
        <p:sp>
          <p:nvSpPr>
            <p:cNvPr id="9" name="object 9"/>
            <p:cNvSpPr/>
            <p:nvPr/>
          </p:nvSpPr>
          <p:spPr>
            <a:xfrm>
              <a:off x="8178355" y="7246022"/>
              <a:ext cx="6544309" cy="3047365"/>
            </a:xfrm>
            <a:custGeom>
              <a:avLst/>
              <a:gdLst/>
              <a:ahLst/>
              <a:cxnLst/>
              <a:rect l="l" t="t" r="r" b="b"/>
              <a:pathLst>
                <a:path w="6544309" h="3047365">
                  <a:moveTo>
                    <a:pt x="179997" y="0"/>
                  </a:moveTo>
                  <a:lnTo>
                    <a:pt x="132144" y="6430"/>
                  </a:lnTo>
                  <a:lnTo>
                    <a:pt x="89146" y="24576"/>
                  </a:lnTo>
                  <a:lnTo>
                    <a:pt x="52717" y="52722"/>
                  </a:lnTo>
                  <a:lnTo>
                    <a:pt x="24573" y="89152"/>
                  </a:lnTo>
                  <a:lnTo>
                    <a:pt x="6429" y="132149"/>
                  </a:lnTo>
                  <a:lnTo>
                    <a:pt x="0" y="179997"/>
                  </a:lnTo>
                  <a:lnTo>
                    <a:pt x="0" y="2866797"/>
                  </a:lnTo>
                  <a:lnTo>
                    <a:pt x="6429" y="2914649"/>
                  </a:lnTo>
                  <a:lnTo>
                    <a:pt x="24573" y="2957649"/>
                  </a:lnTo>
                  <a:lnTo>
                    <a:pt x="52717" y="2994080"/>
                  </a:lnTo>
                  <a:lnTo>
                    <a:pt x="89146" y="3022227"/>
                  </a:lnTo>
                  <a:lnTo>
                    <a:pt x="132144" y="3040374"/>
                  </a:lnTo>
                  <a:lnTo>
                    <a:pt x="179997" y="3046804"/>
                  </a:lnTo>
                  <a:lnTo>
                    <a:pt x="6364287" y="3046804"/>
                  </a:lnTo>
                  <a:lnTo>
                    <a:pt x="6412146" y="3040374"/>
                  </a:lnTo>
                  <a:lnTo>
                    <a:pt x="6455139" y="3022227"/>
                  </a:lnTo>
                  <a:lnTo>
                    <a:pt x="6491557" y="2994080"/>
                  </a:lnTo>
                  <a:lnTo>
                    <a:pt x="6519688" y="2957649"/>
                  </a:lnTo>
                  <a:lnTo>
                    <a:pt x="6537821" y="2914649"/>
                  </a:lnTo>
                  <a:lnTo>
                    <a:pt x="6544246" y="2866797"/>
                  </a:lnTo>
                  <a:lnTo>
                    <a:pt x="6544246" y="179997"/>
                  </a:lnTo>
                  <a:lnTo>
                    <a:pt x="6537821" y="132149"/>
                  </a:lnTo>
                  <a:lnTo>
                    <a:pt x="6519688" y="89152"/>
                  </a:lnTo>
                  <a:lnTo>
                    <a:pt x="6491557" y="52722"/>
                  </a:lnTo>
                  <a:lnTo>
                    <a:pt x="6455139" y="24576"/>
                  </a:lnTo>
                  <a:lnTo>
                    <a:pt x="6412146" y="6430"/>
                  </a:lnTo>
                  <a:lnTo>
                    <a:pt x="6364287" y="0"/>
                  </a:lnTo>
                  <a:lnTo>
                    <a:pt x="179997" y="0"/>
                  </a:lnTo>
                  <a:close/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391068" y="7155978"/>
              <a:ext cx="551180" cy="173990"/>
            </a:xfrm>
            <a:custGeom>
              <a:avLst/>
              <a:gdLst/>
              <a:ahLst/>
              <a:cxnLst/>
              <a:rect l="l" t="t" r="r" b="b"/>
              <a:pathLst>
                <a:path w="551179" h="173990">
                  <a:moveTo>
                    <a:pt x="551130" y="0"/>
                  </a:moveTo>
                  <a:lnTo>
                    <a:pt x="0" y="0"/>
                  </a:lnTo>
                  <a:lnTo>
                    <a:pt x="0" y="173737"/>
                  </a:lnTo>
                  <a:lnTo>
                    <a:pt x="551130" y="173737"/>
                  </a:lnTo>
                  <a:lnTo>
                    <a:pt x="5511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75180" y="619099"/>
            <a:ext cx="6550596" cy="3053156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75180" y="3930967"/>
            <a:ext cx="6550596" cy="3053156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15176" y="7242847"/>
            <a:ext cx="6548817" cy="3053154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4172055" y="7734986"/>
            <a:ext cx="7118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PEE </a:t>
            </a:r>
            <a:r>
              <a:rPr sz="1200" b="1" spc="-20" dirty="0">
                <a:solidFill>
                  <a:srgbClr val="231F20"/>
                </a:solidFill>
                <a:latin typeface="Arial"/>
                <a:cs typeface="Arial"/>
              </a:rPr>
              <a:t>1325</a:t>
            </a:r>
            <a:endParaRPr sz="12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307702" y="4421682"/>
            <a:ext cx="7118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PEE </a:t>
            </a:r>
            <a:r>
              <a:rPr sz="1200" b="1" spc="-20" dirty="0">
                <a:solidFill>
                  <a:srgbClr val="231F20"/>
                </a:solidFill>
                <a:latin typeface="Arial"/>
                <a:cs typeface="Arial"/>
              </a:rPr>
              <a:t>1175</a:t>
            </a:r>
            <a:endParaRPr sz="12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379609" y="4421670"/>
            <a:ext cx="7118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PEE </a:t>
            </a:r>
            <a:r>
              <a:rPr sz="1200" b="1" spc="-20" dirty="0">
                <a:solidFill>
                  <a:srgbClr val="231F20"/>
                </a:solidFill>
                <a:latin typeface="Arial"/>
                <a:cs typeface="Arial"/>
              </a:rPr>
              <a:t>1375</a:t>
            </a:r>
            <a:endParaRPr sz="12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821365" y="7742935"/>
            <a:ext cx="7118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PEE </a:t>
            </a:r>
            <a:r>
              <a:rPr sz="1200" b="1" spc="-20" dirty="0">
                <a:solidFill>
                  <a:srgbClr val="231F20"/>
                </a:solidFill>
                <a:latin typeface="Arial"/>
                <a:cs typeface="Arial"/>
              </a:rPr>
              <a:t>1200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743584" y="3834001"/>
            <a:ext cx="6226175" cy="2921000"/>
            <a:chOff x="743584" y="3834001"/>
            <a:chExt cx="6226175" cy="2921000"/>
          </a:xfrm>
        </p:grpSpPr>
        <p:sp>
          <p:nvSpPr>
            <p:cNvPr id="19" name="object 19"/>
            <p:cNvSpPr/>
            <p:nvPr/>
          </p:nvSpPr>
          <p:spPr>
            <a:xfrm>
              <a:off x="2894698" y="6430846"/>
              <a:ext cx="353695" cy="324485"/>
            </a:xfrm>
            <a:custGeom>
              <a:avLst/>
              <a:gdLst/>
              <a:ahLst/>
              <a:cxnLst/>
              <a:rect l="l" t="t" r="r" b="b"/>
              <a:pathLst>
                <a:path w="353694" h="324484">
                  <a:moveTo>
                    <a:pt x="353421" y="0"/>
                  </a:moveTo>
                  <a:lnTo>
                    <a:pt x="0" y="0"/>
                  </a:lnTo>
                  <a:lnTo>
                    <a:pt x="0" y="324003"/>
                  </a:lnTo>
                  <a:lnTo>
                    <a:pt x="353421" y="324003"/>
                  </a:lnTo>
                  <a:lnTo>
                    <a:pt x="3534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2896260" y="6432321"/>
              <a:ext cx="350520" cy="321310"/>
            </a:xfrm>
            <a:custGeom>
              <a:avLst/>
              <a:gdLst/>
              <a:ahLst/>
              <a:cxnLst/>
              <a:rect l="l" t="t" r="r" b="b"/>
              <a:pathLst>
                <a:path w="350519" h="321309">
                  <a:moveTo>
                    <a:pt x="342404" y="0"/>
                  </a:moveTo>
                  <a:lnTo>
                    <a:pt x="292" y="0"/>
                  </a:lnTo>
                  <a:lnTo>
                    <a:pt x="584" y="4724"/>
                  </a:lnTo>
                  <a:lnTo>
                    <a:pt x="495" y="9410"/>
                  </a:lnTo>
                  <a:lnTo>
                    <a:pt x="0" y="14084"/>
                  </a:lnTo>
                  <a:lnTo>
                    <a:pt x="334314" y="14084"/>
                  </a:lnTo>
                  <a:lnTo>
                    <a:pt x="335508" y="15214"/>
                  </a:lnTo>
                  <a:lnTo>
                    <a:pt x="335508" y="320141"/>
                  </a:lnTo>
                  <a:lnTo>
                    <a:pt x="335546" y="321056"/>
                  </a:lnTo>
                  <a:lnTo>
                    <a:pt x="350329" y="321056"/>
                  </a:lnTo>
                  <a:lnTo>
                    <a:pt x="350215" y="320763"/>
                  </a:lnTo>
                  <a:lnTo>
                    <a:pt x="350151" y="320471"/>
                  </a:lnTo>
                  <a:lnTo>
                    <a:pt x="350151" y="7480"/>
                  </a:lnTo>
                  <a:lnTo>
                    <a:pt x="342404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2896249" y="6432329"/>
              <a:ext cx="350520" cy="321310"/>
            </a:xfrm>
            <a:custGeom>
              <a:avLst/>
              <a:gdLst/>
              <a:ahLst/>
              <a:cxnLst/>
              <a:rect l="l" t="t" r="r" b="b"/>
              <a:pathLst>
                <a:path w="350519" h="321309">
                  <a:moveTo>
                    <a:pt x="350325" y="321045"/>
                  </a:moveTo>
                  <a:lnTo>
                    <a:pt x="350221" y="320747"/>
                  </a:lnTo>
                  <a:lnTo>
                    <a:pt x="350143" y="320460"/>
                  </a:lnTo>
                  <a:lnTo>
                    <a:pt x="350143" y="320137"/>
                  </a:lnTo>
                  <a:lnTo>
                    <a:pt x="350143" y="16614"/>
                  </a:lnTo>
                  <a:lnTo>
                    <a:pt x="350143" y="7467"/>
                  </a:lnTo>
                  <a:lnTo>
                    <a:pt x="342410" y="0"/>
                  </a:lnTo>
                  <a:lnTo>
                    <a:pt x="332862" y="0"/>
                  </a:lnTo>
                  <a:lnTo>
                    <a:pt x="297" y="0"/>
                  </a:lnTo>
                  <a:lnTo>
                    <a:pt x="582" y="4716"/>
                  </a:lnTo>
                  <a:lnTo>
                    <a:pt x="492" y="9408"/>
                  </a:lnTo>
                  <a:lnTo>
                    <a:pt x="0" y="14075"/>
                  </a:lnTo>
                  <a:lnTo>
                    <a:pt x="332862" y="14075"/>
                  </a:lnTo>
                  <a:lnTo>
                    <a:pt x="334313" y="14075"/>
                  </a:lnTo>
                  <a:lnTo>
                    <a:pt x="335505" y="15208"/>
                  </a:lnTo>
                  <a:lnTo>
                    <a:pt x="335505" y="16614"/>
                  </a:lnTo>
                  <a:lnTo>
                    <a:pt x="335505" y="320137"/>
                  </a:lnTo>
                  <a:lnTo>
                    <a:pt x="335544" y="321045"/>
                  </a:lnTo>
                  <a:lnTo>
                    <a:pt x="350325" y="321045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215946" y="6430846"/>
              <a:ext cx="342265" cy="324485"/>
            </a:xfrm>
            <a:custGeom>
              <a:avLst/>
              <a:gdLst/>
              <a:ahLst/>
              <a:cxnLst/>
              <a:rect l="l" t="t" r="r" b="b"/>
              <a:pathLst>
                <a:path w="342265" h="324484">
                  <a:moveTo>
                    <a:pt x="341710" y="0"/>
                  </a:moveTo>
                  <a:lnTo>
                    <a:pt x="0" y="0"/>
                  </a:lnTo>
                  <a:lnTo>
                    <a:pt x="0" y="324003"/>
                  </a:lnTo>
                  <a:lnTo>
                    <a:pt x="341710" y="324003"/>
                  </a:lnTo>
                  <a:lnTo>
                    <a:pt x="3417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217433" y="6432321"/>
              <a:ext cx="339090" cy="321310"/>
            </a:xfrm>
            <a:custGeom>
              <a:avLst/>
              <a:gdLst/>
              <a:ahLst/>
              <a:cxnLst/>
              <a:rect l="l" t="t" r="r" b="b"/>
              <a:pathLst>
                <a:path w="339090" h="321309">
                  <a:moveTo>
                    <a:pt x="331064" y="0"/>
                  </a:moveTo>
                  <a:lnTo>
                    <a:pt x="293" y="0"/>
                  </a:lnTo>
                  <a:lnTo>
                    <a:pt x="571" y="4724"/>
                  </a:lnTo>
                  <a:lnTo>
                    <a:pt x="481" y="9410"/>
                  </a:lnTo>
                  <a:lnTo>
                    <a:pt x="0" y="14084"/>
                  </a:lnTo>
                  <a:lnTo>
                    <a:pt x="323228" y="14084"/>
                  </a:lnTo>
                  <a:lnTo>
                    <a:pt x="324397" y="15214"/>
                  </a:lnTo>
                  <a:lnTo>
                    <a:pt x="324397" y="320141"/>
                  </a:lnTo>
                  <a:lnTo>
                    <a:pt x="324422" y="321056"/>
                  </a:lnTo>
                  <a:lnTo>
                    <a:pt x="338722" y="321056"/>
                  </a:lnTo>
                  <a:lnTo>
                    <a:pt x="338608" y="320763"/>
                  </a:lnTo>
                  <a:lnTo>
                    <a:pt x="338545" y="320471"/>
                  </a:lnTo>
                  <a:lnTo>
                    <a:pt x="338545" y="7480"/>
                  </a:lnTo>
                  <a:lnTo>
                    <a:pt x="331064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217431" y="6432329"/>
              <a:ext cx="339090" cy="321310"/>
            </a:xfrm>
            <a:custGeom>
              <a:avLst/>
              <a:gdLst/>
              <a:ahLst/>
              <a:cxnLst/>
              <a:rect l="l" t="t" r="r" b="b"/>
              <a:pathLst>
                <a:path w="339090" h="321309">
                  <a:moveTo>
                    <a:pt x="338717" y="321047"/>
                  </a:moveTo>
                  <a:lnTo>
                    <a:pt x="338615" y="320743"/>
                  </a:lnTo>
                  <a:lnTo>
                    <a:pt x="338538" y="320452"/>
                  </a:lnTo>
                  <a:lnTo>
                    <a:pt x="338538" y="320135"/>
                  </a:lnTo>
                  <a:lnTo>
                    <a:pt x="338538" y="16609"/>
                  </a:lnTo>
                  <a:lnTo>
                    <a:pt x="338538" y="7469"/>
                  </a:lnTo>
                  <a:lnTo>
                    <a:pt x="331060" y="0"/>
                  </a:lnTo>
                  <a:lnTo>
                    <a:pt x="321836" y="0"/>
                  </a:lnTo>
                  <a:lnTo>
                    <a:pt x="293" y="0"/>
                  </a:lnTo>
                  <a:lnTo>
                    <a:pt x="570" y="4722"/>
                  </a:lnTo>
                  <a:lnTo>
                    <a:pt x="481" y="9406"/>
                  </a:lnTo>
                  <a:lnTo>
                    <a:pt x="0" y="14077"/>
                  </a:lnTo>
                  <a:lnTo>
                    <a:pt x="321836" y="14077"/>
                  </a:lnTo>
                  <a:lnTo>
                    <a:pt x="323224" y="14077"/>
                  </a:lnTo>
                  <a:lnTo>
                    <a:pt x="324396" y="15216"/>
                  </a:lnTo>
                  <a:lnTo>
                    <a:pt x="324396" y="16609"/>
                  </a:lnTo>
                  <a:lnTo>
                    <a:pt x="324396" y="320135"/>
                  </a:lnTo>
                  <a:lnTo>
                    <a:pt x="324422" y="321047"/>
                  </a:lnTo>
                  <a:lnTo>
                    <a:pt x="338717" y="321047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4685347" y="6430862"/>
              <a:ext cx="414655" cy="324485"/>
            </a:xfrm>
            <a:custGeom>
              <a:avLst/>
              <a:gdLst/>
              <a:ahLst/>
              <a:cxnLst/>
              <a:rect l="l" t="t" r="r" b="b"/>
              <a:pathLst>
                <a:path w="414654" h="324484">
                  <a:moveTo>
                    <a:pt x="414580" y="0"/>
                  </a:moveTo>
                  <a:lnTo>
                    <a:pt x="0" y="0"/>
                  </a:lnTo>
                  <a:lnTo>
                    <a:pt x="0" y="323988"/>
                  </a:lnTo>
                  <a:lnTo>
                    <a:pt x="414580" y="323988"/>
                  </a:lnTo>
                  <a:lnTo>
                    <a:pt x="4145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686845" y="6432334"/>
              <a:ext cx="412115" cy="321310"/>
            </a:xfrm>
            <a:custGeom>
              <a:avLst/>
              <a:gdLst/>
              <a:ahLst/>
              <a:cxnLst/>
              <a:rect l="l" t="t" r="r" b="b"/>
              <a:pathLst>
                <a:path w="412114" h="321309">
                  <a:moveTo>
                    <a:pt x="328942" y="0"/>
                  </a:moveTo>
                  <a:lnTo>
                    <a:pt x="254" y="0"/>
                  </a:lnTo>
                  <a:lnTo>
                    <a:pt x="546" y="4711"/>
                  </a:lnTo>
                  <a:lnTo>
                    <a:pt x="482" y="9410"/>
                  </a:lnTo>
                  <a:lnTo>
                    <a:pt x="0" y="14084"/>
                  </a:lnTo>
                  <a:lnTo>
                    <a:pt x="321183" y="14084"/>
                  </a:lnTo>
                  <a:lnTo>
                    <a:pt x="322338" y="15201"/>
                  </a:lnTo>
                  <a:lnTo>
                    <a:pt x="322338" y="16611"/>
                  </a:lnTo>
                  <a:lnTo>
                    <a:pt x="397383" y="320116"/>
                  </a:lnTo>
                  <a:lnTo>
                    <a:pt x="397408" y="321030"/>
                  </a:lnTo>
                  <a:lnTo>
                    <a:pt x="411607" y="321030"/>
                  </a:lnTo>
                  <a:lnTo>
                    <a:pt x="411505" y="320751"/>
                  </a:lnTo>
                  <a:lnTo>
                    <a:pt x="411454" y="320446"/>
                  </a:lnTo>
                  <a:lnTo>
                    <a:pt x="411454" y="320116"/>
                  </a:lnTo>
                  <a:lnTo>
                    <a:pt x="336397" y="16611"/>
                  </a:lnTo>
                  <a:lnTo>
                    <a:pt x="336397" y="7454"/>
                  </a:lnTo>
                  <a:lnTo>
                    <a:pt x="328942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4686845" y="6432334"/>
              <a:ext cx="412115" cy="321310"/>
            </a:xfrm>
            <a:custGeom>
              <a:avLst/>
              <a:gdLst/>
              <a:ahLst/>
              <a:cxnLst/>
              <a:rect l="l" t="t" r="r" b="b"/>
              <a:pathLst>
                <a:path w="412114" h="321309">
                  <a:moveTo>
                    <a:pt x="411607" y="321030"/>
                  </a:moveTo>
                  <a:lnTo>
                    <a:pt x="411505" y="320751"/>
                  </a:lnTo>
                  <a:lnTo>
                    <a:pt x="411454" y="320446"/>
                  </a:lnTo>
                  <a:lnTo>
                    <a:pt x="411454" y="320116"/>
                  </a:lnTo>
                  <a:lnTo>
                    <a:pt x="336397" y="16611"/>
                  </a:lnTo>
                  <a:lnTo>
                    <a:pt x="336397" y="7454"/>
                  </a:lnTo>
                  <a:lnTo>
                    <a:pt x="328942" y="0"/>
                  </a:lnTo>
                  <a:lnTo>
                    <a:pt x="319773" y="0"/>
                  </a:lnTo>
                  <a:lnTo>
                    <a:pt x="254" y="0"/>
                  </a:lnTo>
                  <a:lnTo>
                    <a:pt x="546" y="4711"/>
                  </a:lnTo>
                  <a:lnTo>
                    <a:pt x="482" y="9410"/>
                  </a:lnTo>
                  <a:lnTo>
                    <a:pt x="0" y="14084"/>
                  </a:lnTo>
                  <a:lnTo>
                    <a:pt x="319773" y="14084"/>
                  </a:lnTo>
                  <a:lnTo>
                    <a:pt x="321183" y="14084"/>
                  </a:lnTo>
                  <a:lnTo>
                    <a:pt x="322338" y="15201"/>
                  </a:lnTo>
                  <a:lnTo>
                    <a:pt x="322338" y="16611"/>
                  </a:lnTo>
                  <a:lnTo>
                    <a:pt x="397383" y="320116"/>
                  </a:lnTo>
                  <a:lnTo>
                    <a:pt x="397408" y="321030"/>
                  </a:lnTo>
                  <a:lnTo>
                    <a:pt x="411607" y="32103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641106" y="6430846"/>
              <a:ext cx="430530" cy="324485"/>
            </a:xfrm>
            <a:custGeom>
              <a:avLst/>
              <a:gdLst/>
              <a:ahLst/>
              <a:cxnLst/>
              <a:rect l="l" t="t" r="r" b="b"/>
              <a:pathLst>
                <a:path w="430530" h="324484">
                  <a:moveTo>
                    <a:pt x="430103" y="0"/>
                  </a:moveTo>
                  <a:lnTo>
                    <a:pt x="0" y="0"/>
                  </a:lnTo>
                  <a:lnTo>
                    <a:pt x="0" y="324003"/>
                  </a:lnTo>
                  <a:lnTo>
                    <a:pt x="430103" y="324003"/>
                  </a:lnTo>
                  <a:lnTo>
                    <a:pt x="4301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642656" y="6432321"/>
              <a:ext cx="427355" cy="321310"/>
            </a:xfrm>
            <a:custGeom>
              <a:avLst/>
              <a:gdLst/>
              <a:ahLst/>
              <a:cxnLst/>
              <a:rect l="l" t="t" r="r" b="b"/>
              <a:pathLst>
                <a:path w="427355" h="321309">
                  <a:moveTo>
                    <a:pt x="341274" y="0"/>
                  </a:moveTo>
                  <a:lnTo>
                    <a:pt x="266" y="0"/>
                  </a:lnTo>
                  <a:lnTo>
                    <a:pt x="571" y="4711"/>
                  </a:lnTo>
                  <a:lnTo>
                    <a:pt x="508" y="9410"/>
                  </a:lnTo>
                  <a:lnTo>
                    <a:pt x="0" y="14084"/>
                  </a:lnTo>
                  <a:lnTo>
                    <a:pt x="333222" y="14084"/>
                  </a:lnTo>
                  <a:lnTo>
                    <a:pt x="334416" y="15201"/>
                  </a:lnTo>
                  <a:lnTo>
                    <a:pt x="334416" y="16611"/>
                  </a:lnTo>
                  <a:lnTo>
                    <a:pt x="412280" y="320128"/>
                  </a:lnTo>
                  <a:lnTo>
                    <a:pt x="412292" y="321030"/>
                  </a:lnTo>
                  <a:lnTo>
                    <a:pt x="427037" y="321030"/>
                  </a:lnTo>
                  <a:lnTo>
                    <a:pt x="426923" y="320763"/>
                  </a:lnTo>
                  <a:lnTo>
                    <a:pt x="426872" y="320446"/>
                  </a:lnTo>
                  <a:lnTo>
                    <a:pt x="426872" y="320128"/>
                  </a:lnTo>
                  <a:lnTo>
                    <a:pt x="349008" y="16611"/>
                  </a:lnTo>
                  <a:lnTo>
                    <a:pt x="349008" y="7454"/>
                  </a:lnTo>
                  <a:lnTo>
                    <a:pt x="341274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642664" y="6432319"/>
              <a:ext cx="427355" cy="321310"/>
            </a:xfrm>
            <a:custGeom>
              <a:avLst/>
              <a:gdLst/>
              <a:ahLst/>
              <a:cxnLst/>
              <a:rect l="l" t="t" r="r" b="b"/>
              <a:pathLst>
                <a:path w="427355" h="321309">
                  <a:moveTo>
                    <a:pt x="427027" y="321037"/>
                  </a:moveTo>
                  <a:lnTo>
                    <a:pt x="426923" y="320762"/>
                  </a:lnTo>
                  <a:lnTo>
                    <a:pt x="426871" y="320451"/>
                  </a:lnTo>
                  <a:lnTo>
                    <a:pt x="426871" y="320127"/>
                  </a:lnTo>
                  <a:lnTo>
                    <a:pt x="348998" y="16605"/>
                  </a:lnTo>
                  <a:lnTo>
                    <a:pt x="348998" y="7454"/>
                  </a:lnTo>
                  <a:lnTo>
                    <a:pt x="341264" y="0"/>
                  </a:lnTo>
                  <a:lnTo>
                    <a:pt x="331758" y="0"/>
                  </a:lnTo>
                  <a:lnTo>
                    <a:pt x="271" y="0"/>
                  </a:lnTo>
                  <a:lnTo>
                    <a:pt x="569" y="4712"/>
                  </a:lnTo>
                  <a:lnTo>
                    <a:pt x="504" y="9412"/>
                  </a:lnTo>
                  <a:lnTo>
                    <a:pt x="0" y="14087"/>
                  </a:lnTo>
                  <a:lnTo>
                    <a:pt x="331758" y="14087"/>
                  </a:lnTo>
                  <a:lnTo>
                    <a:pt x="333220" y="14087"/>
                  </a:lnTo>
                  <a:lnTo>
                    <a:pt x="334409" y="15196"/>
                  </a:lnTo>
                  <a:lnTo>
                    <a:pt x="334409" y="16605"/>
                  </a:lnTo>
                  <a:lnTo>
                    <a:pt x="412282" y="320127"/>
                  </a:lnTo>
                  <a:lnTo>
                    <a:pt x="412295" y="321037"/>
                  </a:lnTo>
                  <a:lnTo>
                    <a:pt x="427027" y="321037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4222318" y="6430862"/>
              <a:ext cx="408305" cy="324485"/>
            </a:xfrm>
            <a:custGeom>
              <a:avLst/>
              <a:gdLst/>
              <a:ahLst/>
              <a:cxnLst/>
              <a:rect l="l" t="t" r="r" b="b"/>
              <a:pathLst>
                <a:path w="408304" h="324484">
                  <a:moveTo>
                    <a:pt x="408230" y="0"/>
                  </a:moveTo>
                  <a:lnTo>
                    <a:pt x="0" y="0"/>
                  </a:lnTo>
                  <a:lnTo>
                    <a:pt x="0" y="323988"/>
                  </a:lnTo>
                  <a:lnTo>
                    <a:pt x="408230" y="323988"/>
                  </a:lnTo>
                  <a:lnTo>
                    <a:pt x="4082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4223753" y="6432295"/>
              <a:ext cx="405765" cy="321310"/>
            </a:xfrm>
            <a:custGeom>
              <a:avLst/>
              <a:gdLst/>
              <a:ahLst/>
              <a:cxnLst/>
              <a:rect l="l" t="t" r="r" b="b"/>
              <a:pathLst>
                <a:path w="405764" h="321309">
                  <a:moveTo>
                    <a:pt x="385343" y="0"/>
                  </a:moveTo>
                  <a:lnTo>
                    <a:pt x="342" y="0"/>
                  </a:lnTo>
                  <a:lnTo>
                    <a:pt x="673" y="5664"/>
                  </a:lnTo>
                  <a:lnTo>
                    <a:pt x="584" y="11328"/>
                  </a:lnTo>
                  <a:lnTo>
                    <a:pt x="0" y="16967"/>
                  </a:lnTo>
                  <a:lnTo>
                    <a:pt x="387007" y="16967"/>
                  </a:lnTo>
                  <a:lnTo>
                    <a:pt x="388416" y="18338"/>
                  </a:lnTo>
                  <a:lnTo>
                    <a:pt x="388416" y="20015"/>
                  </a:lnTo>
                  <a:lnTo>
                    <a:pt x="314909" y="320014"/>
                  </a:lnTo>
                  <a:lnTo>
                    <a:pt x="314934" y="321106"/>
                  </a:lnTo>
                  <a:lnTo>
                    <a:pt x="332041" y="321106"/>
                  </a:lnTo>
                  <a:lnTo>
                    <a:pt x="331901" y="320751"/>
                  </a:lnTo>
                  <a:lnTo>
                    <a:pt x="331838" y="320408"/>
                  </a:lnTo>
                  <a:lnTo>
                    <a:pt x="331838" y="320014"/>
                  </a:lnTo>
                  <a:lnTo>
                    <a:pt x="405333" y="20015"/>
                  </a:lnTo>
                  <a:lnTo>
                    <a:pt x="403761" y="12231"/>
                  </a:lnTo>
                  <a:lnTo>
                    <a:pt x="399476" y="5868"/>
                  </a:lnTo>
                  <a:lnTo>
                    <a:pt x="393122" y="1575"/>
                  </a:lnTo>
                  <a:lnTo>
                    <a:pt x="385343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4223753" y="6432295"/>
              <a:ext cx="405765" cy="321310"/>
            </a:xfrm>
            <a:custGeom>
              <a:avLst/>
              <a:gdLst/>
              <a:ahLst/>
              <a:cxnLst/>
              <a:rect l="l" t="t" r="r" b="b"/>
              <a:pathLst>
                <a:path w="405764" h="321309">
                  <a:moveTo>
                    <a:pt x="332041" y="321106"/>
                  </a:moveTo>
                  <a:lnTo>
                    <a:pt x="331901" y="320751"/>
                  </a:lnTo>
                  <a:lnTo>
                    <a:pt x="331838" y="320408"/>
                  </a:lnTo>
                  <a:lnTo>
                    <a:pt x="331838" y="320014"/>
                  </a:lnTo>
                  <a:lnTo>
                    <a:pt x="405333" y="20015"/>
                  </a:lnTo>
                  <a:lnTo>
                    <a:pt x="403761" y="12231"/>
                  </a:lnTo>
                  <a:lnTo>
                    <a:pt x="399476" y="5868"/>
                  </a:lnTo>
                  <a:lnTo>
                    <a:pt x="393122" y="1575"/>
                  </a:lnTo>
                  <a:lnTo>
                    <a:pt x="385343" y="0"/>
                  </a:lnTo>
                  <a:lnTo>
                    <a:pt x="342" y="0"/>
                  </a:lnTo>
                  <a:lnTo>
                    <a:pt x="673" y="5664"/>
                  </a:lnTo>
                  <a:lnTo>
                    <a:pt x="584" y="11328"/>
                  </a:lnTo>
                  <a:lnTo>
                    <a:pt x="0" y="16967"/>
                  </a:lnTo>
                  <a:lnTo>
                    <a:pt x="385343" y="16967"/>
                  </a:lnTo>
                  <a:lnTo>
                    <a:pt x="387007" y="16967"/>
                  </a:lnTo>
                  <a:lnTo>
                    <a:pt x="388416" y="18338"/>
                  </a:lnTo>
                  <a:lnTo>
                    <a:pt x="388416" y="20015"/>
                  </a:lnTo>
                  <a:lnTo>
                    <a:pt x="314909" y="320014"/>
                  </a:lnTo>
                  <a:lnTo>
                    <a:pt x="314934" y="321106"/>
                  </a:lnTo>
                  <a:lnTo>
                    <a:pt x="332041" y="321106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743788" y="6430818"/>
              <a:ext cx="392430" cy="324485"/>
            </a:xfrm>
            <a:custGeom>
              <a:avLst/>
              <a:gdLst/>
              <a:ahLst/>
              <a:cxnLst/>
              <a:rect l="l" t="t" r="r" b="b"/>
              <a:pathLst>
                <a:path w="392430" h="324484">
                  <a:moveTo>
                    <a:pt x="392305" y="0"/>
                  </a:moveTo>
                  <a:lnTo>
                    <a:pt x="0" y="0"/>
                  </a:lnTo>
                  <a:lnTo>
                    <a:pt x="0" y="324018"/>
                  </a:lnTo>
                  <a:lnTo>
                    <a:pt x="392305" y="324018"/>
                  </a:lnTo>
                  <a:lnTo>
                    <a:pt x="39230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745172" y="6432270"/>
              <a:ext cx="389890" cy="321310"/>
            </a:xfrm>
            <a:custGeom>
              <a:avLst/>
              <a:gdLst/>
              <a:ahLst/>
              <a:cxnLst/>
              <a:rect l="l" t="t" r="r" b="b"/>
              <a:pathLst>
                <a:path w="389890" h="321309">
                  <a:moveTo>
                    <a:pt x="370304" y="0"/>
                  </a:moveTo>
                  <a:lnTo>
                    <a:pt x="322" y="0"/>
                  </a:lnTo>
                  <a:lnTo>
                    <a:pt x="645" y="5664"/>
                  </a:lnTo>
                  <a:lnTo>
                    <a:pt x="565" y="11328"/>
                  </a:lnTo>
                  <a:lnTo>
                    <a:pt x="0" y="16967"/>
                  </a:lnTo>
                  <a:lnTo>
                    <a:pt x="371911" y="16967"/>
                  </a:lnTo>
                  <a:lnTo>
                    <a:pt x="373265" y="18338"/>
                  </a:lnTo>
                  <a:lnTo>
                    <a:pt x="373265" y="20015"/>
                  </a:lnTo>
                  <a:lnTo>
                    <a:pt x="302616" y="320014"/>
                  </a:lnTo>
                  <a:lnTo>
                    <a:pt x="302652" y="321106"/>
                  </a:lnTo>
                  <a:lnTo>
                    <a:pt x="319087" y="321106"/>
                  </a:lnTo>
                  <a:lnTo>
                    <a:pt x="318957" y="320751"/>
                  </a:lnTo>
                  <a:lnTo>
                    <a:pt x="318894" y="320408"/>
                  </a:lnTo>
                  <a:lnTo>
                    <a:pt x="318894" y="320014"/>
                  </a:lnTo>
                  <a:lnTo>
                    <a:pt x="389522" y="20015"/>
                  </a:lnTo>
                  <a:lnTo>
                    <a:pt x="388011" y="12231"/>
                  </a:lnTo>
                  <a:lnTo>
                    <a:pt x="383891" y="5868"/>
                  </a:lnTo>
                  <a:lnTo>
                    <a:pt x="377781" y="1575"/>
                  </a:lnTo>
                  <a:lnTo>
                    <a:pt x="370304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745172" y="6432266"/>
              <a:ext cx="389890" cy="321310"/>
            </a:xfrm>
            <a:custGeom>
              <a:avLst/>
              <a:gdLst/>
              <a:ahLst/>
              <a:cxnLst/>
              <a:rect l="l" t="t" r="r" b="b"/>
              <a:pathLst>
                <a:path w="389890" h="321309">
                  <a:moveTo>
                    <a:pt x="319087" y="321098"/>
                  </a:moveTo>
                  <a:lnTo>
                    <a:pt x="318958" y="320748"/>
                  </a:lnTo>
                  <a:lnTo>
                    <a:pt x="318893" y="320398"/>
                  </a:lnTo>
                  <a:lnTo>
                    <a:pt x="318893" y="320010"/>
                  </a:lnTo>
                  <a:lnTo>
                    <a:pt x="389523" y="20011"/>
                  </a:lnTo>
                  <a:lnTo>
                    <a:pt x="388011" y="12229"/>
                  </a:lnTo>
                  <a:lnTo>
                    <a:pt x="383891" y="5867"/>
                  </a:lnTo>
                  <a:lnTo>
                    <a:pt x="377781" y="1574"/>
                  </a:lnTo>
                  <a:lnTo>
                    <a:pt x="370304" y="0"/>
                  </a:lnTo>
                  <a:lnTo>
                    <a:pt x="322" y="0"/>
                  </a:lnTo>
                  <a:lnTo>
                    <a:pt x="644" y="5660"/>
                  </a:lnTo>
                  <a:lnTo>
                    <a:pt x="565" y="11320"/>
                  </a:lnTo>
                  <a:lnTo>
                    <a:pt x="0" y="16955"/>
                  </a:lnTo>
                  <a:lnTo>
                    <a:pt x="370304" y="16955"/>
                  </a:lnTo>
                  <a:lnTo>
                    <a:pt x="371911" y="16955"/>
                  </a:lnTo>
                  <a:lnTo>
                    <a:pt x="373265" y="18341"/>
                  </a:lnTo>
                  <a:lnTo>
                    <a:pt x="373265" y="20011"/>
                  </a:lnTo>
                  <a:lnTo>
                    <a:pt x="302617" y="320010"/>
                  </a:lnTo>
                  <a:lnTo>
                    <a:pt x="302652" y="321098"/>
                  </a:lnTo>
                  <a:lnTo>
                    <a:pt x="319087" y="321098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5303990" y="4932934"/>
              <a:ext cx="644525" cy="19685"/>
            </a:xfrm>
            <a:custGeom>
              <a:avLst/>
              <a:gdLst/>
              <a:ahLst/>
              <a:cxnLst/>
              <a:rect l="l" t="t" r="r" b="b"/>
              <a:pathLst>
                <a:path w="644525" h="19685">
                  <a:moveTo>
                    <a:pt x="644251" y="0"/>
                  </a:moveTo>
                  <a:lnTo>
                    <a:pt x="0" y="0"/>
                  </a:lnTo>
                  <a:lnTo>
                    <a:pt x="0" y="19595"/>
                  </a:lnTo>
                  <a:lnTo>
                    <a:pt x="644251" y="19595"/>
                  </a:lnTo>
                  <a:lnTo>
                    <a:pt x="644251" y="0"/>
                  </a:lnTo>
                  <a:close/>
                </a:path>
              </a:pathLst>
            </a:custGeom>
            <a:solidFill>
              <a:srgbClr val="F582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5303980" y="4932957"/>
              <a:ext cx="949325" cy="1226820"/>
            </a:xfrm>
            <a:custGeom>
              <a:avLst/>
              <a:gdLst/>
              <a:ahLst/>
              <a:cxnLst/>
              <a:rect l="l" t="t" r="r" b="b"/>
              <a:pathLst>
                <a:path w="949325" h="1226820">
                  <a:moveTo>
                    <a:pt x="644254" y="0"/>
                  </a:moveTo>
                  <a:lnTo>
                    <a:pt x="644254" y="19590"/>
                  </a:lnTo>
                  <a:lnTo>
                    <a:pt x="0" y="19590"/>
                  </a:lnTo>
                  <a:lnTo>
                    <a:pt x="0" y="0"/>
                  </a:lnTo>
                </a:path>
                <a:path w="949325" h="1226820">
                  <a:moveTo>
                    <a:pt x="900955" y="1226553"/>
                  </a:moveTo>
                  <a:lnTo>
                    <a:pt x="912579" y="1204198"/>
                  </a:lnTo>
                  <a:lnTo>
                    <a:pt x="934801" y="1215878"/>
                  </a:lnTo>
                  <a:lnTo>
                    <a:pt x="938853" y="1216897"/>
                  </a:lnTo>
                  <a:lnTo>
                    <a:pt x="942892" y="1216388"/>
                  </a:lnTo>
                  <a:lnTo>
                    <a:pt x="946425" y="1214363"/>
                  </a:lnTo>
                  <a:lnTo>
                    <a:pt x="948958" y="1210796"/>
                  </a:lnTo>
                </a:path>
                <a:path w="949325" h="1226820">
                  <a:moveTo>
                    <a:pt x="851940" y="1076604"/>
                  </a:moveTo>
                  <a:lnTo>
                    <a:pt x="871136" y="1116766"/>
                  </a:lnTo>
                  <a:lnTo>
                    <a:pt x="879227" y="1121339"/>
                  </a:lnTo>
                </a:path>
              </a:pathLst>
            </a:custGeom>
            <a:ln w="633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6782991" y="4903979"/>
              <a:ext cx="131445" cy="84455"/>
            </a:xfrm>
            <a:custGeom>
              <a:avLst/>
              <a:gdLst/>
              <a:ahLst/>
              <a:cxnLst/>
              <a:rect l="l" t="t" r="r" b="b"/>
              <a:pathLst>
                <a:path w="131445" h="84454">
                  <a:moveTo>
                    <a:pt x="131383" y="83877"/>
                  </a:moveTo>
                  <a:lnTo>
                    <a:pt x="0" y="0"/>
                  </a:lnTo>
                </a:path>
              </a:pathLst>
            </a:custGeom>
            <a:ln w="6342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6197857" y="4932957"/>
              <a:ext cx="563880" cy="990600"/>
            </a:xfrm>
            <a:custGeom>
              <a:avLst/>
              <a:gdLst/>
              <a:ahLst/>
              <a:cxnLst/>
              <a:rect l="l" t="t" r="r" b="b"/>
              <a:pathLst>
                <a:path w="563879" h="990600">
                  <a:moveTo>
                    <a:pt x="531573" y="222642"/>
                  </a:moveTo>
                  <a:lnTo>
                    <a:pt x="500753" y="204847"/>
                  </a:lnTo>
                </a:path>
                <a:path w="563879" h="990600">
                  <a:moveTo>
                    <a:pt x="545729" y="197740"/>
                  </a:moveTo>
                  <a:lnTo>
                    <a:pt x="514896" y="179945"/>
                  </a:lnTo>
                </a:path>
                <a:path w="563879" h="990600">
                  <a:moveTo>
                    <a:pt x="0" y="990192"/>
                  </a:moveTo>
                  <a:lnTo>
                    <a:pt x="270845" y="518476"/>
                  </a:lnTo>
                  <a:lnTo>
                    <a:pt x="271845" y="514412"/>
                  </a:lnTo>
                  <a:lnTo>
                    <a:pt x="270845" y="510858"/>
                  </a:lnTo>
                </a:path>
                <a:path w="563879" h="990600">
                  <a:moveTo>
                    <a:pt x="295599" y="475269"/>
                  </a:moveTo>
                  <a:lnTo>
                    <a:pt x="562392" y="10674"/>
                  </a:lnTo>
                </a:path>
                <a:path w="563879" h="990600">
                  <a:moveTo>
                    <a:pt x="283469" y="475269"/>
                  </a:moveTo>
                  <a:lnTo>
                    <a:pt x="286001" y="477817"/>
                  </a:lnTo>
                  <a:lnTo>
                    <a:pt x="289534" y="478836"/>
                  </a:lnTo>
                  <a:lnTo>
                    <a:pt x="293067" y="477817"/>
                  </a:lnTo>
                  <a:lnTo>
                    <a:pt x="295599" y="475269"/>
                  </a:lnTo>
                </a:path>
                <a:path w="563879" h="990600">
                  <a:moveTo>
                    <a:pt x="562392" y="10674"/>
                  </a:moveTo>
                  <a:lnTo>
                    <a:pt x="563405" y="7120"/>
                  </a:lnTo>
                  <a:lnTo>
                    <a:pt x="562392" y="3566"/>
                  </a:lnTo>
                  <a:lnTo>
                    <a:pt x="559873" y="509"/>
                  </a:lnTo>
                  <a:lnTo>
                    <a:pt x="556340" y="0"/>
                  </a:lnTo>
                </a:path>
              </a:pathLst>
            </a:custGeom>
            <a:ln w="633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792460" y="4898792"/>
              <a:ext cx="177121" cy="161359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80039" y="6005879"/>
              <a:ext cx="143764" cy="173073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6155920" y="4961426"/>
              <a:ext cx="640080" cy="1210310"/>
            </a:xfrm>
            <a:custGeom>
              <a:avLst/>
              <a:gdLst/>
              <a:ahLst/>
              <a:cxnLst/>
              <a:rect l="l" t="t" r="r" b="b"/>
              <a:pathLst>
                <a:path w="640079" h="1210310">
                  <a:moveTo>
                    <a:pt x="42443" y="1047626"/>
                  </a:moveTo>
                  <a:lnTo>
                    <a:pt x="639708" y="6598"/>
                  </a:lnTo>
                </a:path>
                <a:path w="640079" h="1210310">
                  <a:moveTo>
                    <a:pt x="573510" y="194173"/>
                  </a:moveTo>
                  <a:lnTo>
                    <a:pt x="578562" y="196211"/>
                  </a:lnTo>
                  <a:lnTo>
                    <a:pt x="584121" y="195702"/>
                  </a:lnTo>
                  <a:lnTo>
                    <a:pt x="589173" y="193154"/>
                  </a:lnTo>
                  <a:lnTo>
                    <a:pt x="593212" y="189091"/>
                  </a:lnTo>
                  <a:lnTo>
                    <a:pt x="594732" y="183499"/>
                  </a:lnTo>
                  <a:lnTo>
                    <a:pt x="594225" y="177907"/>
                  </a:lnTo>
                  <a:lnTo>
                    <a:pt x="592212" y="172825"/>
                  </a:lnTo>
                  <a:lnTo>
                    <a:pt x="587666" y="169271"/>
                  </a:lnTo>
                </a:path>
                <a:path w="640079" h="1210310">
                  <a:moveTo>
                    <a:pt x="49015" y="1198084"/>
                  </a:moveTo>
                  <a:lnTo>
                    <a:pt x="72757" y="1210287"/>
                  </a:lnTo>
                </a:path>
                <a:path w="640079" h="1210310">
                  <a:moveTo>
                    <a:pt x="0" y="1048135"/>
                  </a:moveTo>
                  <a:lnTo>
                    <a:pt x="0" y="0"/>
                  </a:lnTo>
                </a:path>
                <a:path w="640079" h="1210310">
                  <a:moveTo>
                    <a:pt x="28806" y="958169"/>
                  </a:moveTo>
                  <a:lnTo>
                    <a:pt x="28806" y="25921"/>
                  </a:lnTo>
                </a:path>
                <a:path w="640079" h="1210310">
                  <a:moveTo>
                    <a:pt x="41937" y="22367"/>
                  </a:moveTo>
                  <a:lnTo>
                    <a:pt x="39417" y="19819"/>
                  </a:lnTo>
                  <a:lnTo>
                    <a:pt x="35872" y="18813"/>
                  </a:lnTo>
                  <a:lnTo>
                    <a:pt x="32339" y="19819"/>
                  </a:lnTo>
                  <a:lnTo>
                    <a:pt x="29806" y="22367"/>
                  </a:lnTo>
                  <a:lnTo>
                    <a:pt x="28806" y="25921"/>
                  </a:lnTo>
                </a:path>
                <a:path w="640079" h="1210310">
                  <a:moveTo>
                    <a:pt x="28806" y="958169"/>
                  </a:moveTo>
                  <a:lnTo>
                    <a:pt x="29806" y="961723"/>
                  </a:lnTo>
                  <a:lnTo>
                    <a:pt x="32339" y="964270"/>
                  </a:lnTo>
                  <a:lnTo>
                    <a:pt x="35872" y="965277"/>
                  </a:lnTo>
                  <a:lnTo>
                    <a:pt x="39417" y="964270"/>
                  </a:lnTo>
                  <a:lnTo>
                    <a:pt x="41937" y="961723"/>
                  </a:lnTo>
                </a:path>
              </a:pathLst>
            </a:custGeom>
            <a:ln w="633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5289329" y="4903979"/>
              <a:ext cx="1494155" cy="29209"/>
            </a:xfrm>
            <a:custGeom>
              <a:avLst/>
              <a:gdLst/>
              <a:ahLst/>
              <a:cxnLst/>
              <a:rect l="l" t="t" r="r" b="b"/>
              <a:pathLst>
                <a:path w="1494154" h="29210">
                  <a:moveTo>
                    <a:pt x="1493661" y="0"/>
                  </a:moveTo>
                  <a:lnTo>
                    <a:pt x="687711" y="0"/>
                  </a:lnTo>
                </a:path>
                <a:path w="1494154" h="29210">
                  <a:moveTo>
                    <a:pt x="673060" y="0"/>
                  </a:moveTo>
                  <a:lnTo>
                    <a:pt x="14650" y="0"/>
                  </a:lnTo>
                </a:path>
                <a:path w="1494154" h="29210">
                  <a:moveTo>
                    <a:pt x="1464868" y="28978"/>
                  </a:moveTo>
                  <a:lnTo>
                    <a:pt x="924697" y="28978"/>
                  </a:lnTo>
                </a:path>
                <a:path w="1494154" h="29210">
                  <a:moveTo>
                    <a:pt x="866590" y="28978"/>
                  </a:moveTo>
                  <a:lnTo>
                    <a:pt x="687711" y="28978"/>
                  </a:lnTo>
                </a:path>
                <a:path w="1494154" h="29210">
                  <a:moveTo>
                    <a:pt x="673060" y="28978"/>
                  </a:moveTo>
                  <a:lnTo>
                    <a:pt x="14650" y="28978"/>
                  </a:lnTo>
                </a:path>
                <a:path w="1494154" h="29210">
                  <a:moveTo>
                    <a:pt x="14650" y="0"/>
                  </a:moveTo>
                  <a:lnTo>
                    <a:pt x="9091" y="1019"/>
                  </a:lnTo>
                  <a:lnTo>
                    <a:pt x="4545" y="4076"/>
                  </a:lnTo>
                  <a:lnTo>
                    <a:pt x="1012" y="8648"/>
                  </a:lnTo>
                  <a:lnTo>
                    <a:pt x="0" y="14240"/>
                  </a:lnTo>
                  <a:lnTo>
                    <a:pt x="1012" y="19832"/>
                  </a:lnTo>
                  <a:lnTo>
                    <a:pt x="4545" y="24405"/>
                  </a:lnTo>
                  <a:lnTo>
                    <a:pt x="9091" y="27449"/>
                  </a:lnTo>
                  <a:lnTo>
                    <a:pt x="14650" y="28978"/>
                  </a:lnTo>
                </a:path>
                <a:path w="1494154" h="29210">
                  <a:moveTo>
                    <a:pt x="673060" y="0"/>
                  </a:moveTo>
                  <a:lnTo>
                    <a:pt x="680632" y="7120"/>
                  </a:lnTo>
                  <a:lnTo>
                    <a:pt x="687711" y="0"/>
                  </a:lnTo>
                </a:path>
              </a:pathLst>
            </a:custGeom>
            <a:ln w="633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5962390" y="4925340"/>
              <a:ext cx="519430" cy="518795"/>
            </a:xfrm>
            <a:custGeom>
              <a:avLst/>
              <a:gdLst/>
              <a:ahLst/>
              <a:cxnLst/>
              <a:rect l="l" t="t" r="r" b="b"/>
              <a:pathLst>
                <a:path w="519429" h="518795">
                  <a:moveTo>
                    <a:pt x="0" y="7617"/>
                  </a:moveTo>
                  <a:lnTo>
                    <a:pt x="7572" y="0"/>
                  </a:lnTo>
                  <a:lnTo>
                    <a:pt x="14650" y="7617"/>
                  </a:lnTo>
                </a:path>
                <a:path w="519429" h="518795">
                  <a:moveTo>
                    <a:pt x="193529" y="7617"/>
                  </a:moveTo>
                  <a:lnTo>
                    <a:pt x="207673" y="21857"/>
                  </a:lnTo>
                  <a:lnTo>
                    <a:pt x="193529" y="36085"/>
                  </a:lnTo>
                </a:path>
                <a:path w="519429" h="518795">
                  <a:moveTo>
                    <a:pt x="506311" y="518476"/>
                  </a:moveTo>
                  <a:lnTo>
                    <a:pt x="235466" y="58453"/>
                  </a:lnTo>
                </a:path>
                <a:path w="519429" h="518795">
                  <a:moveTo>
                    <a:pt x="518936" y="482886"/>
                  </a:moveTo>
                  <a:lnTo>
                    <a:pt x="245064" y="18291"/>
                  </a:lnTo>
                </a:path>
                <a:path w="519429" h="518795">
                  <a:moveTo>
                    <a:pt x="251636" y="7617"/>
                  </a:moveTo>
                  <a:lnTo>
                    <a:pt x="248103" y="8126"/>
                  </a:lnTo>
                  <a:lnTo>
                    <a:pt x="245064" y="11183"/>
                  </a:lnTo>
                  <a:lnTo>
                    <a:pt x="244051" y="14737"/>
                  </a:lnTo>
                  <a:lnTo>
                    <a:pt x="245064" y="18291"/>
                  </a:lnTo>
                </a:path>
              </a:pathLst>
            </a:custGeom>
            <a:ln w="633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6041999" y="6430862"/>
              <a:ext cx="339725" cy="324485"/>
            </a:xfrm>
            <a:custGeom>
              <a:avLst/>
              <a:gdLst/>
              <a:ahLst/>
              <a:cxnLst/>
              <a:rect l="l" t="t" r="r" b="b"/>
              <a:pathLst>
                <a:path w="339725" h="324484">
                  <a:moveTo>
                    <a:pt x="339521" y="0"/>
                  </a:moveTo>
                  <a:lnTo>
                    <a:pt x="0" y="0"/>
                  </a:lnTo>
                  <a:lnTo>
                    <a:pt x="0" y="323988"/>
                  </a:lnTo>
                  <a:lnTo>
                    <a:pt x="339521" y="323988"/>
                  </a:lnTo>
                  <a:lnTo>
                    <a:pt x="3395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6043472" y="6432321"/>
              <a:ext cx="337185" cy="321310"/>
            </a:xfrm>
            <a:custGeom>
              <a:avLst/>
              <a:gdLst/>
              <a:ahLst/>
              <a:cxnLst/>
              <a:rect l="l" t="t" r="r" b="b"/>
              <a:pathLst>
                <a:path w="337185" h="321309">
                  <a:moveTo>
                    <a:pt x="328955" y="0"/>
                  </a:moveTo>
                  <a:lnTo>
                    <a:pt x="279" y="0"/>
                  </a:lnTo>
                  <a:lnTo>
                    <a:pt x="558" y="4724"/>
                  </a:lnTo>
                  <a:lnTo>
                    <a:pt x="469" y="9410"/>
                  </a:lnTo>
                  <a:lnTo>
                    <a:pt x="0" y="14071"/>
                  </a:lnTo>
                  <a:lnTo>
                    <a:pt x="321183" y="14071"/>
                  </a:lnTo>
                  <a:lnTo>
                    <a:pt x="322326" y="15214"/>
                  </a:lnTo>
                  <a:lnTo>
                    <a:pt x="322326" y="320128"/>
                  </a:lnTo>
                  <a:lnTo>
                    <a:pt x="322364" y="321043"/>
                  </a:lnTo>
                  <a:lnTo>
                    <a:pt x="336562" y="321043"/>
                  </a:lnTo>
                  <a:lnTo>
                    <a:pt x="336384" y="320459"/>
                  </a:lnTo>
                  <a:lnTo>
                    <a:pt x="336384" y="7467"/>
                  </a:lnTo>
                  <a:lnTo>
                    <a:pt x="328955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6043472" y="6432321"/>
              <a:ext cx="337185" cy="321310"/>
            </a:xfrm>
            <a:custGeom>
              <a:avLst/>
              <a:gdLst/>
              <a:ahLst/>
              <a:cxnLst/>
              <a:rect l="l" t="t" r="r" b="b"/>
              <a:pathLst>
                <a:path w="337185" h="321309">
                  <a:moveTo>
                    <a:pt x="336562" y="321043"/>
                  </a:moveTo>
                  <a:lnTo>
                    <a:pt x="336461" y="320751"/>
                  </a:lnTo>
                  <a:lnTo>
                    <a:pt x="336384" y="320459"/>
                  </a:lnTo>
                  <a:lnTo>
                    <a:pt x="336384" y="320128"/>
                  </a:lnTo>
                  <a:lnTo>
                    <a:pt x="336384" y="16624"/>
                  </a:lnTo>
                  <a:lnTo>
                    <a:pt x="336384" y="7467"/>
                  </a:lnTo>
                  <a:lnTo>
                    <a:pt x="328955" y="0"/>
                  </a:lnTo>
                  <a:lnTo>
                    <a:pt x="319786" y="0"/>
                  </a:lnTo>
                  <a:lnTo>
                    <a:pt x="279" y="0"/>
                  </a:lnTo>
                  <a:lnTo>
                    <a:pt x="558" y="4724"/>
                  </a:lnTo>
                  <a:lnTo>
                    <a:pt x="469" y="9410"/>
                  </a:lnTo>
                  <a:lnTo>
                    <a:pt x="0" y="14071"/>
                  </a:lnTo>
                  <a:lnTo>
                    <a:pt x="319786" y="14071"/>
                  </a:lnTo>
                  <a:lnTo>
                    <a:pt x="321183" y="14071"/>
                  </a:lnTo>
                  <a:lnTo>
                    <a:pt x="322326" y="15214"/>
                  </a:lnTo>
                  <a:lnTo>
                    <a:pt x="322326" y="16624"/>
                  </a:lnTo>
                  <a:lnTo>
                    <a:pt x="322326" y="320128"/>
                  </a:lnTo>
                  <a:lnTo>
                    <a:pt x="322364" y="321043"/>
                  </a:lnTo>
                  <a:lnTo>
                    <a:pt x="336562" y="321043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831051" y="3834001"/>
              <a:ext cx="480695" cy="173990"/>
            </a:xfrm>
            <a:custGeom>
              <a:avLst/>
              <a:gdLst/>
              <a:ahLst/>
              <a:cxnLst/>
              <a:rect l="l" t="t" r="r" b="b"/>
              <a:pathLst>
                <a:path w="480694" h="173989">
                  <a:moveTo>
                    <a:pt x="480640" y="0"/>
                  </a:moveTo>
                  <a:lnTo>
                    <a:pt x="0" y="0"/>
                  </a:lnTo>
                  <a:lnTo>
                    <a:pt x="0" y="173737"/>
                  </a:lnTo>
                  <a:lnTo>
                    <a:pt x="480640" y="173737"/>
                  </a:lnTo>
                  <a:lnTo>
                    <a:pt x="4806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0" name="object 50"/>
          <p:cNvSpPr txBox="1"/>
          <p:nvPr/>
        </p:nvSpPr>
        <p:spPr>
          <a:xfrm>
            <a:off x="926633" y="4091699"/>
            <a:ext cx="2513965" cy="538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305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Profiles</a:t>
            </a:r>
            <a:r>
              <a:rPr sz="10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0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flat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shelves</a:t>
            </a:r>
            <a:r>
              <a:rPr sz="10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or</a:t>
            </a:r>
            <a:r>
              <a:rPr sz="10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surfaces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45"/>
              </a:spcBef>
            </a:pP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1814195" algn="l"/>
              </a:tabLst>
            </a:pP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PEE </a:t>
            </a:r>
            <a:r>
              <a:rPr sz="1200" b="1" spc="-20" dirty="0">
                <a:solidFill>
                  <a:srgbClr val="231F20"/>
                </a:solidFill>
                <a:latin typeface="Arial"/>
                <a:cs typeface="Arial"/>
              </a:rPr>
              <a:t>1100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	PEE</a:t>
            </a:r>
            <a:r>
              <a:rPr sz="1200" b="1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231F20"/>
                </a:solidFill>
                <a:latin typeface="Arial"/>
                <a:cs typeface="Arial"/>
              </a:rPr>
              <a:t>1150</a:t>
            </a:r>
            <a:endParaRPr sz="1200"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5804255" y="9889776"/>
            <a:ext cx="7461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510" marR="5080" indent="-4445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solidFill>
                  <a:srgbClr val="231F20"/>
                </a:solidFill>
                <a:latin typeface="Arial"/>
                <a:cs typeface="Arial"/>
              </a:rPr>
              <a:t>WOODEN</a:t>
            </a:r>
            <a:r>
              <a:rPr sz="6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spc="-10" dirty="0">
                <a:solidFill>
                  <a:srgbClr val="231F20"/>
                </a:solidFill>
                <a:latin typeface="Arial"/>
                <a:cs typeface="Arial"/>
              </a:rPr>
              <a:t>SHELVES</a:t>
            </a:r>
            <a:r>
              <a:rPr sz="600" spc="5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dirty="0">
                <a:solidFill>
                  <a:srgbClr val="231F20"/>
                </a:solidFill>
                <a:latin typeface="Arial"/>
                <a:cs typeface="Arial"/>
              </a:rPr>
              <a:t>FROM</a:t>
            </a:r>
            <a:r>
              <a:rPr sz="6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dirty="0">
                <a:solidFill>
                  <a:srgbClr val="231F20"/>
                </a:solidFill>
                <a:latin typeface="Arial"/>
                <a:cs typeface="Arial"/>
              </a:rPr>
              <a:t>12</a:t>
            </a:r>
            <a:r>
              <a:rPr sz="6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6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dirty="0">
                <a:solidFill>
                  <a:srgbClr val="231F20"/>
                </a:solidFill>
                <a:latin typeface="Arial"/>
                <a:cs typeface="Arial"/>
              </a:rPr>
              <a:t>16</a:t>
            </a:r>
            <a:r>
              <a:rPr sz="6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spc="-25" dirty="0">
                <a:solidFill>
                  <a:srgbClr val="231F20"/>
                </a:solidFill>
                <a:latin typeface="Arial"/>
                <a:cs typeface="Arial"/>
              </a:rPr>
              <a:t>mm</a:t>
            </a:r>
            <a:endParaRPr sz="600">
              <a:latin typeface="Arial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8677513" y="3352045"/>
            <a:ext cx="7461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510" marR="5080" indent="-4445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solidFill>
                  <a:srgbClr val="231F20"/>
                </a:solidFill>
                <a:latin typeface="Arial"/>
                <a:cs typeface="Arial"/>
              </a:rPr>
              <a:t>WOODEN</a:t>
            </a:r>
            <a:r>
              <a:rPr sz="6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spc="-10" dirty="0">
                <a:solidFill>
                  <a:srgbClr val="231F20"/>
                </a:solidFill>
                <a:latin typeface="Arial"/>
                <a:cs typeface="Arial"/>
              </a:rPr>
              <a:t>SHELVES</a:t>
            </a:r>
            <a:r>
              <a:rPr sz="600" spc="5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dirty="0">
                <a:solidFill>
                  <a:srgbClr val="231F20"/>
                </a:solidFill>
                <a:latin typeface="Arial"/>
                <a:cs typeface="Arial"/>
              </a:rPr>
              <a:t>FROM</a:t>
            </a:r>
            <a:r>
              <a:rPr sz="6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dirty="0">
                <a:solidFill>
                  <a:srgbClr val="231F20"/>
                </a:solidFill>
                <a:latin typeface="Arial"/>
                <a:cs typeface="Arial"/>
              </a:rPr>
              <a:t>16</a:t>
            </a:r>
            <a:r>
              <a:rPr sz="6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6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dirty="0">
                <a:solidFill>
                  <a:srgbClr val="231F20"/>
                </a:solidFill>
                <a:latin typeface="Arial"/>
                <a:cs typeface="Arial"/>
              </a:rPr>
              <a:t>28</a:t>
            </a:r>
            <a:r>
              <a:rPr sz="6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spc="-25" dirty="0">
                <a:solidFill>
                  <a:srgbClr val="231F20"/>
                </a:solidFill>
                <a:latin typeface="Arial"/>
                <a:cs typeface="Arial"/>
              </a:rPr>
              <a:t>mm</a:t>
            </a:r>
            <a:endParaRPr sz="600">
              <a:latin typeface="Arial"/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4472502" y="9690933"/>
            <a:ext cx="4686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600" spc="-10" dirty="0">
                <a:solidFill>
                  <a:srgbClr val="231F20"/>
                </a:solidFill>
                <a:latin typeface="Arial"/>
                <a:cs typeface="Arial"/>
              </a:rPr>
              <a:t>DIAMETER</a:t>
            </a:r>
            <a:r>
              <a:rPr sz="600" spc="5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dirty="0">
                <a:solidFill>
                  <a:srgbClr val="231F20"/>
                </a:solidFill>
                <a:latin typeface="Arial"/>
                <a:cs typeface="Arial"/>
              </a:rPr>
              <a:t>UP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6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dirty="0">
                <a:solidFill>
                  <a:srgbClr val="231F20"/>
                </a:solidFill>
                <a:latin typeface="Arial"/>
                <a:cs typeface="Arial"/>
              </a:rPr>
              <a:t>8</a:t>
            </a:r>
            <a:r>
              <a:rPr sz="6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spc="-25" dirty="0">
                <a:solidFill>
                  <a:srgbClr val="231F20"/>
                </a:solidFill>
                <a:latin typeface="Arial"/>
                <a:cs typeface="Arial"/>
              </a:rPr>
              <a:t>mm</a:t>
            </a:r>
            <a:endParaRPr sz="600">
              <a:latin typeface="Arial"/>
              <a:cs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10353085" y="3377077"/>
            <a:ext cx="59245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solidFill>
                  <a:srgbClr val="231F20"/>
                </a:solidFill>
                <a:latin typeface="Arial"/>
                <a:cs typeface="Arial"/>
              </a:rPr>
              <a:t>MDT</a:t>
            </a:r>
            <a:r>
              <a:rPr sz="6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dirty="0">
                <a:solidFill>
                  <a:srgbClr val="231F20"/>
                </a:solidFill>
                <a:latin typeface="Arial"/>
                <a:cs typeface="Arial"/>
              </a:rPr>
              <a:t>/</a:t>
            </a:r>
            <a:r>
              <a:rPr sz="60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spc="-10" dirty="0">
                <a:solidFill>
                  <a:srgbClr val="231F20"/>
                </a:solidFill>
                <a:latin typeface="Arial"/>
                <a:cs typeface="Arial"/>
              </a:rPr>
              <a:t>SAURINA</a:t>
            </a:r>
            <a:endParaRPr sz="600">
              <a:latin typeface="Arial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11801604" y="754557"/>
            <a:ext cx="2306955" cy="5264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15" algn="ctr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Profiles</a:t>
            </a:r>
            <a:r>
              <a:rPr sz="10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0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commercial</a:t>
            </a:r>
            <a:r>
              <a:rPr sz="10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shelves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0"/>
              </a:spcBef>
            </a:pPr>
            <a:endParaRPr sz="1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  <a:tabLst>
                <a:tab pos="1594485" algn="l"/>
              </a:tabLst>
            </a:pP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PEE </a:t>
            </a:r>
            <a:r>
              <a:rPr sz="1200" b="1" spc="-20" dirty="0">
                <a:solidFill>
                  <a:srgbClr val="231F20"/>
                </a:solidFill>
                <a:latin typeface="Arial"/>
                <a:cs typeface="Arial"/>
              </a:rPr>
              <a:t>1275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	PEE </a:t>
            </a:r>
            <a:r>
              <a:rPr sz="1200" b="1" spc="-20" dirty="0">
                <a:solidFill>
                  <a:srgbClr val="231F20"/>
                </a:solidFill>
                <a:latin typeface="Arial"/>
                <a:cs typeface="Arial"/>
              </a:rPr>
              <a:t>1300</a:t>
            </a:r>
            <a:endParaRPr sz="1200">
              <a:latin typeface="Arial"/>
              <a:cs typeface="Arial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8697064" y="754557"/>
            <a:ext cx="2353310" cy="5264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87045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Profiles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wooden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shelves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0"/>
              </a:spcBef>
            </a:pP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1653539" algn="l"/>
              </a:tabLst>
            </a:pP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PEE </a:t>
            </a:r>
            <a:r>
              <a:rPr sz="1200" b="1" spc="-20" dirty="0">
                <a:solidFill>
                  <a:srgbClr val="231F20"/>
                </a:solidFill>
                <a:latin typeface="Arial"/>
                <a:cs typeface="Arial"/>
              </a:rPr>
              <a:t>1450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	PEE</a:t>
            </a:r>
            <a:r>
              <a:rPr sz="1200" b="1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231F20"/>
                </a:solidFill>
                <a:latin typeface="Arial"/>
                <a:cs typeface="Arial"/>
              </a:rPr>
              <a:t>1250</a:t>
            </a:r>
            <a:endParaRPr sz="1200">
              <a:latin typeface="Arial"/>
              <a:cs typeface="Arial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8623574" y="6767202"/>
            <a:ext cx="70929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solidFill>
                  <a:srgbClr val="231F20"/>
                </a:solidFill>
                <a:latin typeface="Arial"/>
                <a:cs typeface="Arial"/>
              </a:rPr>
              <a:t>CEFLA</a:t>
            </a:r>
            <a:r>
              <a:rPr sz="60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dirty="0">
                <a:solidFill>
                  <a:srgbClr val="231F20"/>
                </a:solidFill>
                <a:latin typeface="Arial"/>
                <a:cs typeface="Arial"/>
              </a:rPr>
              <a:t>SYSTEM</a:t>
            </a:r>
            <a:r>
              <a:rPr sz="60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spc="-25" dirty="0">
                <a:solidFill>
                  <a:srgbClr val="231F20"/>
                </a:solidFill>
                <a:latin typeface="Arial"/>
                <a:cs typeface="Arial"/>
              </a:rPr>
              <a:t>10</a:t>
            </a:r>
            <a:endParaRPr sz="600">
              <a:latin typeface="Arial"/>
              <a:cs typeface="Arial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10211651" y="6767202"/>
            <a:ext cx="29019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-10" dirty="0">
                <a:solidFill>
                  <a:srgbClr val="231F20"/>
                </a:solidFill>
                <a:latin typeface="Arial"/>
                <a:cs typeface="Arial"/>
              </a:rPr>
              <a:t>WANZL</a:t>
            </a:r>
            <a:endParaRPr sz="600">
              <a:latin typeface="Arial"/>
              <a:cs typeface="Arial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8446236" y="4091699"/>
            <a:ext cx="2265045" cy="538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Profiles</a:t>
            </a:r>
            <a:r>
              <a:rPr sz="10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0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commercial</a:t>
            </a:r>
            <a:r>
              <a:rPr sz="10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shelves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45"/>
              </a:spcBef>
            </a:pPr>
            <a:endParaRPr sz="1000">
              <a:latin typeface="Arial"/>
              <a:cs typeface="Arial"/>
            </a:endParaRPr>
          </a:p>
          <a:p>
            <a:pPr marL="188595">
              <a:lnSpc>
                <a:spcPct val="100000"/>
              </a:lnSpc>
              <a:tabLst>
                <a:tab pos="1565275" algn="l"/>
              </a:tabLst>
            </a:pP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PEE </a:t>
            </a:r>
            <a:r>
              <a:rPr sz="1200" b="1" spc="-20" dirty="0">
                <a:solidFill>
                  <a:srgbClr val="231F20"/>
                </a:solidFill>
                <a:latin typeface="Arial"/>
                <a:cs typeface="Arial"/>
              </a:rPr>
              <a:t>1400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	PEE</a:t>
            </a:r>
            <a:r>
              <a:rPr sz="1200" b="1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231F20"/>
                </a:solidFill>
                <a:latin typeface="Arial"/>
                <a:cs typeface="Arial"/>
              </a:rPr>
              <a:t>1425</a:t>
            </a:r>
            <a:endParaRPr sz="1200">
              <a:latin typeface="Arial"/>
              <a:cs typeface="Arial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4168851" y="7418096"/>
            <a:ext cx="85153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Profile</a:t>
            </a:r>
            <a:r>
              <a:rPr sz="10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0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rods</a:t>
            </a:r>
            <a:endParaRPr sz="1000">
              <a:latin typeface="Arial"/>
              <a:cs typeface="Arial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912901" y="7742937"/>
            <a:ext cx="7118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PEE </a:t>
            </a:r>
            <a:r>
              <a:rPr sz="1200" b="1" spc="-20" dirty="0">
                <a:solidFill>
                  <a:srgbClr val="231F20"/>
                </a:solidFill>
                <a:latin typeface="Arial"/>
                <a:cs typeface="Arial"/>
              </a:rPr>
              <a:t>1330</a:t>
            </a:r>
            <a:endParaRPr sz="1200">
              <a:latin typeface="Arial"/>
              <a:cs typeface="Arial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1005433" y="9683035"/>
            <a:ext cx="6057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-10" dirty="0">
                <a:solidFill>
                  <a:srgbClr val="231F20"/>
                </a:solidFill>
                <a:latin typeface="Arial"/>
                <a:cs typeface="Arial"/>
              </a:rPr>
              <a:t>EDGES</a:t>
            </a:r>
            <a:endParaRPr sz="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00" dirty="0">
                <a:solidFill>
                  <a:srgbClr val="231F20"/>
                </a:solidFill>
                <a:latin typeface="Arial"/>
                <a:cs typeface="Arial"/>
              </a:rPr>
              <a:t>ROM</a:t>
            </a:r>
            <a:r>
              <a:rPr sz="6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dirty="0">
                <a:solidFill>
                  <a:srgbClr val="231F20"/>
                </a:solidFill>
                <a:latin typeface="Arial"/>
                <a:cs typeface="Arial"/>
              </a:rPr>
              <a:t>1</a:t>
            </a:r>
            <a:r>
              <a:rPr sz="60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6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dirty="0">
                <a:solidFill>
                  <a:srgbClr val="231F20"/>
                </a:solidFill>
                <a:latin typeface="Arial"/>
                <a:cs typeface="Arial"/>
              </a:rPr>
              <a:t>3</a:t>
            </a:r>
            <a:r>
              <a:rPr sz="60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spc="-25" dirty="0">
                <a:solidFill>
                  <a:srgbClr val="231F20"/>
                </a:solidFill>
                <a:latin typeface="Arial"/>
                <a:cs typeface="Arial"/>
              </a:rPr>
              <a:t>mm</a:t>
            </a:r>
            <a:endParaRPr sz="600">
              <a:latin typeface="Arial"/>
              <a:cs typeface="Arial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930493" y="7426058"/>
            <a:ext cx="70485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Edge</a:t>
            </a:r>
            <a:r>
              <a:rPr sz="1000" spc="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profile</a:t>
            </a:r>
            <a:endParaRPr sz="1000">
              <a:latin typeface="Arial"/>
              <a:cs typeface="Arial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5937161" y="4421682"/>
            <a:ext cx="7118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PEE </a:t>
            </a:r>
            <a:r>
              <a:rPr sz="1200" b="1" spc="-20" dirty="0">
                <a:solidFill>
                  <a:srgbClr val="231F20"/>
                </a:solidFill>
                <a:latin typeface="Arial"/>
                <a:cs typeface="Arial"/>
              </a:rPr>
              <a:t>1155</a:t>
            </a:r>
            <a:endParaRPr sz="1200">
              <a:latin typeface="Arial"/>
              <a:cs typeface="Arial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5709208" y="4091699"/>
            <a:ext cx="95567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Balda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profile</a:t>
            </a:r>
            <a:r>
              <a:rPr sz="1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30º</a:t>
            </a:r>
            <a:endParaRPr sz="1000">
              <a:latin typeface="Arial"/>
              <a:cs typeface="Arial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2431389" y="7742935"/>
            <a:ext cx="7118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PEE </a:t>
            </a:r>
            <a:r>
              <a:rPr sz="1200" b="1" spc="-20" dirty="0">
                <a:solidFill>
                  <a:srgbClr val="231F20"/>
                </a:solidFill>
                <a:latin typeface="Arial"/>
                <a:cs typeface="Arial"/>
              </a:rPr>
              <a:t>1225</a:t>
            </a:r>
            <a:endParaRPr sz="1200">
              <a:latin typeface="Arial"/>
              <a:cs typeface="Arial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2211628" y="7426058"/>
            <a:ext cx="120586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Profile</a:t>
            </a:r>
            <a:r>
              <a:rPr sz="10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0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glass</a:t>
            </a:r>
            <a:r>
              <a:rPr sz="10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shelf</a:t>
            </a:r>
            <a:endParaRPr sz="1000">
              <a:latin typeface="Arial"/>
              <a:cs typeface="Arial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2520682" y="9799518"/>
            <a:ext cx="6521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270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solidFill>
                  <a:srgbClr val="231F20"/>
                </a:solidFill>
                <a:latin typeface="Arial"/>
                <a:cs typeface="Arial"/>
              </a:rPr>
              <a:t>GLASS</a:t>
            </a:r>
            <a:r>
              <a:rPr sz="60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spc="-10" dirty="0">
                <a:solidFill>
                  <a:srgbClr val="231F20"/>
                </a:solidFill>
                <a:latin typeface="Arial"/>
                <a:cs typeface="Arial"/>
              </a:rPr>
              <a:t>SHELVES</a:t>
            </a:r>
            <a:r>
              <a:rPr sz="600" spc="5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dirty="0">
                <a:solidFill>
                  <a:srgbClr val="231F20"/>
                </a:solidFill>
                <a:latin typeface="Arial"/>
                <a:cs typeface="Arial"/>
              </a:rPr>
              <a:t>FROM</a:t>
            </a:r>
            <a:r>
              <a:rPr sz="6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dirty="0">
                <a:solidFill>
                  <a:srgbClr val="231F20"/>
                </a:solidFill>
                <a:latin typeface="Arial"/>
                <a:cs typeface="Arial"/>
              </a:rPr>
              <a:t>6</a:t>
            </a:r>
            <a:r>
              <a:rPr sz="60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6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dirty="0">
                <a:solidFill>
                  <a:srgbClr val="231F20"/>
                </a:solidFill>
                <a:latin typeface="Arial"/>
                <a:cs typeface="Arial"/>
              </a:rPr>
              <a:t>8</a:t>
            </a:r>
            <a:r>
              <a:rPr sz="60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spc="-25" dirty="0">
                <a:solidFill>
                  <a:srgbClr val="231F20"/>
                </a:solidFill>
                <a:latin typeface="Arial"/>
                <a:cs typeface="Arial"/>
              </a:rPr>
              <a:t>mm</a:t>
            </a:r>
            <a:endParaRPr sz="600">
              <a:latin typeface="Arial"/>
              <a:cs typeface="Arial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11717972" y="3370427"/>
            <a:ext cx="19558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-25" dirty="0">
                <a:solidFill>
                  <a:srgbClr val="231F20"/>
                </a:solidFill>
                <a:latin typeface="Arial"/>
                <a:cs typeface="Arial"/>
              </a:rPr>
              <a:t>HMY</a:t>
            </a:r>
            <a:endParaRPr sz="600">
              <a:latin typeface="Arial"/>
              <a:cs typeface="Arial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12057460" y="3371583"/>
            <a:ext cx="6045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63830">
              <a:lnSpc>
                <a:spcPct val="100000"/>
              </a:lnSpc>
              <a:spcBef>
                <a:spcPts val="100"/>
              </a:spcBef>
            </a:pPr>
            <a:r>
              <a:rPr sz="600" spc="-10" dirty="0">
                <a:solidFill>
                  <a:srgbClr val="231F20"/>
                </a:solidFill>
                <a:latin typeface="Arial"/>
                <a:cs typeface="Arial"/>
              </a:rPr>
              <a:t>ALSER</a:t>
            </a:r>
            <a:r>
              <a:rPr sz="600" spc="5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spc="-10" dirty="0">
                <a:solidFill>
                  <a:srgbClr val="231F20"/>
                </a:solidFill>
                <a:latin typeface="Arial"/>
                <a:cs typeface="Arial"/>
              </a:rPr>
              <a:t>INNOVATION</a:t>
            </a:r>
            <a:r>
              <a:rPr sz="6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spc="-25" dirty="0">
                <a:solidFill>
                  <a:srgbClr val="231F20"/>
                </a:solidFill>
                <a:latin typeface="Arial"/>
                <a:cs typeface="Arial"/>
              </a:rPr>
              <a:t>V4</a:t>
            </a:r>
            <a:endParaRPr sz="600">
              <a:latin typeface="Arial"/>
              <a:cs typeface="Arial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13024104" y="3364383"/>
            <a:ext cx="839469" cy="228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4460" marR="5080" indent="-112395">
              <a:lnSpc>
                <a:spcPct val="111100"/>
              </a:lnSpc>
              <a:spcBef>
                <a:spcPts val="100"/>
              </a:spcBef>
            </a:pPr>
            <a:r>
              <a:rPr sz="600" dirty="0">
                <a:solidFill>
                  <a:srgbClr val="231F20"/>
                </a:solidFill>
                <a:latin typeface="Arial"/>
                <a:cs typeface="Arial"/>
              </a:rPr>
              <a:t>CEFLA</a:t>
            </a:r>
            <a:r>
              <a:rPr sz="600" spc="7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dirty="0">
                <a:solidFill>
                  <a:srgbClr val="231F20"/>
                </a:solidFill>
                <a:latin typeface="Arial"/>
                <a:cs typeface="Arial"/>
              </a:rPr>
              <a:t>S25</a:t>
            </a:r>
            <a:r>
              <a:rPr sz="600" spc="1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spc="-10" dirty="0">
                <a:solidFill>
                  <a:srgbClr val="231F20"/>
                </a:solidFill>
                <a:latin typeface="Arial"/>
                <a:cs typeface="Arial"/>
              </a:rPr>
              <a:t>MODERN</a:t>
            </a:r>
            <a:r>
              <a:rPr sz="600" spc="5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dirty="0">
                <a:solidFill>
                  <a:srgbClr val="231F20"/>
                </a:solidFill>
                <a:latin typeface="Arial"/>
                <a:cs typeface="Arial"/>
              </a:rPr>
              <a:t>EXPO</a:t>
            </a:r>
            <a:r>
              <a:rPr sz="6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dirty="0">
                <a:solidFill>
                  <a:srgbClr val="231F20"/>
                </a:solidFill>
                <a:latin typeface="Arial"/>
                <a:cs typeface="Arial"/>
              </a:rPr>
              <a:t>KIDER</a:t>
            </a:r>
            <a:r>
              <a:rPr sz="6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spc="-25" dirty="0">
                <a:solidFill>
                  <a:srgbClr val="231F20"/>
                </a:solidFill>
                <a:latin typeface="Arial"/>
                <a:cs typeface="Arial"/>
              </a:rPr>
              <a:t>KS</a:t>
            </a:r>
            <a:endParaRPr sz="600">
              <a:latin typeface="Arial"/>
              <a:cs typeface="Arial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14022454" y="3363390"/>
            <a:ext cx="39941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solidFill>
                  <a:srgbClr val="231F20"/>
                </a:solidFill>
                <a:latin typeface="Arial"/>
                <a:cs typeface="Arial"/>
              </a:rPr>
              <a:t>CAEM</a:t>
            </a:r>
            <a:r>
              <a:rPr sz="60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spc="-25" dirty="0">
                <a:solidFill>
                  <a:srgbClr val="231F20"/>
                </a:solidFill>
                <a:latin typeface="Arial"/>
                <a:cs typeface="Arial"/>
              </a:rPr>
              <a:t>T25</a:t>
            </a:r>
            <a:endParaRPr sz="600">
              <a:latin typeface="Arial"/>
              <a:cs typeface="Arial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11461752" y="6747318"/>
            <a:ext cx="54737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solidFill>
                  <a:srgbClr val="231F20"/>
                </a:solidFill>
                <a:latin typeface="Arial"/>
                <a:cs typeface="Arial"/>
              </a:rPr>
              <a:t>INTRAC</a:t>
            </a:r>
            <a:r>
              <a:rPr sz="60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spc="-20" dirty="0">
                <a:solidFill>
                  <a:srgbClr val="231F20"/>
                </a:solidFill>
                <a:latin typeface="Arial"/>
                <a:cs typeface="Arial"/>
              </a:rPr>
              <a:t>IMZ25</a:t>
            </a:r>
            <a:endParaRPr sz="600">
              <a:latin typeface="Arial"/>
              <a:cs typeface="Arial"/>
            </a:endParaRPr>
          </a:p>
        </p:txBody>
      </p:sp>
      <p:grpSp>
        <p:nvGrpSpPr>
          <p:cNvPr id="74" name="object 74"/>
          <p:cNvGrpSpPr/>
          <p:nvPr/>
        </p:nvGrpSpPr>
        <p:grpSpPr>
          <a:xfrm>
            <a:off x="0" y="12"/>
            <a:ext cx="7608570" cy="3672840"/>
            <a:chOff x="0" y="12"/>
            <a:chExt cx="7608570" cy="3672840"/>
          </a:xfrm>
        </p:grpSpPr>
        <p:sp>
          <p:nvSpPr>
            <p:cNvPr id="75" name="object 75"/>
            <p:cNvSpPr/>
            <p:nvPr/>
          </p:nvSpPr>
          <p:spPr>
            <a:xfrm>
              <a:off x="0" y="12"/>
              <a:ext cx="6444615" cy="3672840"/>
            </a:xfrm>
            <a:custGeom>
              <a:avLst/>
              <a:gdLst/>
              <a:ahLst/>
              <a:cxnLst/>
              <a:rect l="l" t="t" r="r" b="b"/>
              <a:pathLst>
                <a:path w="6444615" h="3672840">
                  <a:moveTo>
                    <a:pt x="6444005" y="0"/>
                  </a:moveTo>
                  <a:lnTo>
                    <a:pt x="0" y="0"/>
                  </a:lnTo>
                  <a:lnTo>
                    <a:pt x="0" y="3672243"/>
                  </a:lnTo>
                  <a:lnTo>
                    <a:pt x="6444005" y="3672243"/>
                  </a:lnTo>
                  <a:lnTo>
                    <a:pt x="6444005" y="0"/>
                  </a:lnTo>
                  <a:close/>
                </a:path>
              </a:pathLst>
            </a:custGeom>
            <a:solidFill>
              <a:srgbClr val="E6EC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4531461" y="610031"/>
              <a:ext cx="3077210" cy="2528570"/>
            </a:xfrm>
            <a:custGeom>
              <a:avLst/>
              <a:gdLst/>
              <a:ahLst/>
              <a:cxnLst/>
              <a:rect l="l" t="t" r="r" b="b"/>
              <a:pathLst>
                <a:path w="3077209" h="2528570">
                  <a:moveTo>
                    <a:pt x="3076956" y="0"/>
                  </a:moveTo>
                  <a:lnTo>
                    <a:pt x="0" y="0"/>
                  </a:lnTo>
                  <a:lnTo>
                    <a:pt x="0" y="2528316"/>
                  </a:lnTo>
                  <a:lnTo>
                    <a:pt x="3076956" y="2528316"/>
                  </a:lnTo>
                  <a:lnTo>
                    <a:pt x="3076956" y="0"/>
                  </a:lnTo>
                  <a:close/>
                </a:path>
              </a:pathLst>
            </a:custGeom>
            <a:solidFill>
              <a:srgbClr val="231F20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7" name="object 7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635030" y="585711"/>
              <a:ext cx="2840964" cy="2300795"/>
            </a:xfrm>
            <a:prstGeom prst="rect">
              <a:avLst/>
            </a:prstGeom>
          </p:spPr>
        </p:pic>
        <p:sp>
          <p:nvSpPr>
            <p:cNvPr id="78" name="object 78"/>
            <p:cNvSpPr/>
            <p:nvPr/>
          </p:nvSpPr>
          <p:spPr>
            <a:xfrm>
              <a:off x="0" y="1340283"/>
              <a:ext cx="4742815" cy="1198245"/>
            </a:xfrm>
            <a:custGeom>
              <a:avLst/>
              <a:gdLst/>
              <a:ahLst/>
              <a:cxnLst/>
              <a:rect l="l" t="t" r="r" b="b"/>
              <a:pathLst>
                <a:path w="4742815" h="1198245">
                  <a:moveTo>
                    <a:pt x="0" y="0"/>
                  </a:moveTo>
                  <a:lnTo>
                    <a:pt x="0" y="1197862"/>
                  </a:lnTo>
                  <a:lnTo>
                    <a:pt x="4742268" y="1197862"/>
                  </a:lnTo>
                  <a:lnTo>
                    <a:pt x="474226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0" y="1421472"/>
              <a:ext cx="4509135" cy="881380"/>
            </a:xfrm>
            <a:custGeom>
              <a:avLst/>
              <a:gdLst/>
              <a:ahLst/>
              <a:cxnLst/>
              <a:rect l="l" t="t" r="r" b="b"/>
              <a:pathLst>
                <a:path w="4509135" h="881380">
                  <a:moveTo>
                    <a:pt x="4508995" y="0"/>
                  </a:moveTo>
                  <a:lnTo>
                    <a:pt x="0" y="0"/>
                  </a:lnTo>
                  <a:lnTo>
                    <a:pt x="0" y="880833"/>
                  </a:lnTo>
                  <a:lnTo>
                    <a:pt x="4508995" y="880833"/>
                  </a:lnTo>
                  <a:lnTo>
                    <a:pt x="4508995" y="0"/>
                  </a:lnTo>
                  <a:close/>
                </a:path>
              </a:pathLst>
            </a:custGeom>
            <a:solidFill>
              <a:srgbClr val="005A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0" name="object 80"/>
          <p:cNvSpPr txBox="1"/>
          <p:nvPr/>
        </p:nvSpPr>
        <p:spPr>
          <a:xfrm>
            <a:off x="599301" y="1442580"/>
            <a:ext cx="3731260" cy="889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800"/>
              </a:lnSpc>
              <a:spcBef>
                <a:spcPts val="100"/>
              </a:spcBef>
            </a:pPr>
            <a:r>
              <a:rPr sz="2500" b="1" spc="-10" dirty="0">
                <a:solidFill>
                  <a:srgbClr val="FFFFFF"/>
                </a:solidFill>
                <a:latin typeface="Arial"/>
                <a:cs typeface="Arial"/>
              </a:rPr>
              <a:t>STANDARD</a:t>
            </a:r>
            <a:endParaRPr sz="2500">
              <a:latin typeface="Arial"/>
              <a:cs typeface="Arial"/>
            </a:endParaRPr>
          </a:p>
          <a:p>
            <a:pPr marL="12700">
              <a:lnSpc>
                <a:spcPts val="4000"/>
              </a:lnSpc>
            </a:pPr>
            <a:r>
              <a:rPr sz="3500" spc="-145" dirty="0">
                <a:solidFill>
                  <a:srgbClr val="FFFFFF"/>
                </a:solidFill>
                <a:latin typeface="Arial"/>
                <a:cs typeface="Arial"/>
              </a:rPr>
              <a:t>SERIES</a:t>
            </a:r>
            <a:r>
              <a:rPr sz="3500" spc="-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500" spc="-120" dirty="0">
                <a:solidFill>
                  <a:srgbClr val="FFFFFF"/>
                </a:solidFill>
                <a:latin typeface="Arial"/>
                <a:cs typeface="Arial"/>
              </a:rPr>
              <a:t>PROFILES</a:t>
            </a:r>
            <a:endParaRPr sz="3500">
              <a:latin typeface="Arial"/>
              <a:cs typeface="Arial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853479" y="3814267"/>
            <a:ext cx="43116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solidFill>
                  <a:schemeClr val="accent1"/>
                </a:solidFill>
                <a:latin typeface="Arial"/>
                <a:cs typeface="Arial"/>
              </a:rPr>
              <a:t>Page</a:t>
            </a:r>
            <a:r>
              <a:rPr sz="1000" b="1" spc="-35" dirty="0">
                <a:solidFill>
                  <a:schemeClr val="accent1"/>
                </a:solidFill>
                <a:latin typeface="Arial"/>
                <a:cs typeface="Arial"/>
              </a:rPr>
              <a:t> </a:t>
            </a:r>
            <a:r>
              <a:rPr sz="1000" b="1" spc="-50" dirty="0">
                <a:solidFill>
                  <a:schemeClr val="accent1"/>
                </a:solidFill>
                <a:latin typeface="Arial"/>
                <a:cs typeface="Arial"/>
              </a:rPr>
              <a:t>7</a:t>
            </a:r>
            <a:endParaRPr sz="1000" dirty="0">
              <a:solidFill>
                <a:schemeClr val="accent1"/>
              </a:solidFill>
              <a:latin typeface="Arial"/>
              <a:cs typeface="Arial"/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8391055" y="525143"/>
            <a:ext cx="480695" cy="173990"/>
          </a:xfrm>
          <a:custGeom>
            <a:avLst/>
            <a:gdLst/>
            <a:ahLst/>
            <a:cxnLst/>
            <a:rect l="l" t="t" r="r" b="b"/>
            <a:pathLst>
              <a:path w="480695" h="173990">
                <a:moveTo>
                  <a:pt x="480645" y="0"/>
                </a:moveTo>
                <a:lnTo>
                  <a:pt x="0" y="0"/>
                </a:lnTo>
                <a:lnTo>
                  <a:pt x="0" y="173737"/>
                </a:lnTo>
                <a:lnTo>
                  <a:pt x="480645" y="173737"/>
                </a:lnTo>
                <a:lnTo>
                  <a:pt x="48064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 txBox="1"/>
          <p:nvPr/>
        </p:nvSpPr>
        <p:spPr>
          <a:xfrm>
            <a:off x="8413483" y="505396"/>
            <a:ext cx="43116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solidFill>
                  <a:schemeClr val="accent1"/>
                </a:solidFill>
                <a:latin typeface="Arial"/>
                <a:cs typeface="Arial"/>
              </a:rPr>
              <a:t>Page</a:t>
            </a:r>
            <a:r>
              <a:rPr sz="1000" b="1" spc="-35" dirty="0">
                <a:solidFill>
                  <a:schemeClr val="accent1"/>
                </a:solidFill>
                <a:latin typeface="Arial"/>
                <a:cs typeface="Arial"/>
              </a:rPr>
              <a:t> </a:t>
            </a:r>
            <a:r>
              <a:rPr sz="1000" b="1" spc="-50" dirty="0">
                <a:solidFill>
                  <a:schemeClr val="accent1"/>
                </a:solidFill>
                <a:latin typeface="Arial"/>
                <a:cs typeface="Arial"/>
              </a:rPr>
              <a:t>9</a:t>
            </a:r>
            <a:endParaRPr sz="1000" dirty="0">
              <a:solidFill>
                <a:schemeClr val="accent1"/>
              </a:solidFill>
              <a:latin typeface="Arial"/>
              <a:cs typeface="Arial"/>
            </a:endParaRPr>
          </a:p>
        </p:txBody>
      </p:sp>
      <p:sp>
        <p:nvSpPr>
          <p:cNvPr id="84" name="object 84"/>
          <p:cNvSpPr/>
          <p:nvPr/>
        </p:nvSpPr>
        <p:spPr>
          <a:xfrm>
            <a:off x="8391067" y="3844111"/>
            <a:ext cx="540385" cy="173990"/>
          </a:xfrm>
          <a:custGeom>
            <a:avLst/>
            <a:gdLst/>
            <a:ahLst/>
            <a:cxnLst/>
            <a:rect l="l" t="t" r="r" b="b"/>
            <a:pathLst>
              <a:path w="540384" h="173989">
                <a:moveTo>
                  <a:pt x="540002" y="0"/>
                </a:moveTo>
                <a:lnTo>
                  <a:pt x="0" y="0"/>
                </a:lnTo>
                <a:lnTo>
                  <a:pt x="0" y="173737"/>
                </a:lnTo>
                <a:lnTo>
                  <a:pt x="540002" y="173737"/>
                </a:lnTo>
                <a:lnTo>
                  <a:pt x="54000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 txBox="1"/>
          <p:nvPr/>
        </p:nvSpPr>
        <p:spPr>
          <a:xfrm>
            <a:off x="8407590" y="3824363"/>
            <a:ext cx="50165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solidFill>
                  <a:schemeClr val="accent1"/>
                </a:solidFill>
                <a:latin typeface="Arial"/>
                <a:cs typeface="Arial"/>
              </a:rPr>
              <a:t>Page</a:t>
            </a:r>
            <a:r>
              <a:rPr sz="1000" b="1" spc="-30" dirty="0">
                <a:solidFill>
                  <a:schemeClr val="accent1"/>
                </a:solidFill>
                <a:latin typeface="Arial"/>
                <a:cs typeface="Arial"/>
              </a:rPr>
              <a:t> </a:t>
            </a:r>
            <a:r>
              <a:rPr sz="1000" b="1" spc="-25" dirty="0">
                <a:solidFill>
                  <a:schemeClr val="accent1"/>
                </a:solidFill>
                <a:latin typeface="Arial"/>
                <a:cs typeface="Arial"/>
              </a:rPr>
              <a:t>10</a:t>
            </a:r>
            <a:endParaRPr sz="1000" dirty="0">
              <a:solidFill>
                <a:schemeClr val="accent1"/>
              </a:solidFill>
              <a:latin typeface="Arial"/>
              <a:cs typeface="Arial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8416962" y="7136244"/>
            <a:ext cx="50165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solidFill>
                  <a:schemeClr val="accent1"/>
                </a:solidFill>
                <a:latin typeface="Arial"/>
                <a:cs typeface="Arial"/>
              </a:rPr>
              <a:t>Page</a:t>
            </a:r>
            <a:r>
              <a:rPr sz="1000" b="1" spc="-30" dirty="0">
                <a:solidFill>
                  <a:schemeClr val="accent1"/>
                </a:solidFill>
                <a:latin typeface="Arial"/>
                <a:cs typeface="Arial"/>
              </a:rPr>
              <a:t> </a:t>
            </a:r>
            <a:r>
              <a:rPr sz="1000" b="1" spc="-25" dirty="0">
                <a:solidFill>
                  <a:schemeClr val="accent1"/>
                </a:solidFill>
                <a:latin typeface="Arial"/>
                <a:cs typeface="Arial"/>
              </a:rPr>
              <a:t>11</a:t>
            </a:r>
            <a:endParaRPr sz="1000">
              <a:solidFill>
                <a:schemeClr val="accent1"/>
              </a:solidFill>
              <a:latin typeface="Arial"/>
              <a:cs typeface="Arial"/>
            </a:endParaRPr>
          </a:p>
        </p:txBody>
      </p:sp>
      <p:sp>
        <p:nvSpPr>
          <p:cNvPr id="87" name="object 87"/>
          <p:cNvSpPr/>
          <p:nvPr/>
        </p:nvSpPr>
        <p:spPr>
          <a:xfrm>
            <a:off x="831051" y="7155978"/>
            <a:ext cx="480695" cy="173990"/>
          </a:xfrm>
          <a:custGeom>
            <a:avLst/>
            <a:gdLst/>
            <a:ahLst/>
            <a:cxnLst/>
            <a:rect l="l" t="t" r="r" b="b"/>
            <a:pathLst>
              <a:path w="480694" h="173990">
                <a:moveTo>
                  <a:pt x="480640" y="0"/>
                </a:moveTo>
                <a:lnTo>
                  <a:pt x="0" y="0"/>
                </a:lnTo>
                <a:lnTo>
                  <a:pt x="0" y="173737"/>
                </a:lnTo>
                <a:lnTo>
                  <a:pt x="480640" y="173737"/>
                </a:lnTo>
                <a:lnTo>
                  <a:pt x="4806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 txBox="1"/>
          <p:nvPr/>
        </p:nvSpPr>
        <p:spPr>
          <a:xfrm>
            <a:off x="853479" y="7136244"/>
            <a:ext cx="43116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solidFill>
                  <a:schemeClr val="accent1"/>
                </a:solidFill>
                <a:latin typeface="Arial"/>
                <a:cs typeface="Arial"/>
              </a:rPr>
              <a:t>Page</a:t>
            </a:r>
            <a:r>
              <a:rPr sz="1000" b="1" spc="-35" dirty="0">
                <a:solidFill>
                  <a:schemeClr val="accent1"/>
                </a:solidFill>
                <a:latin typeface="Arial"/>
                <a:cs typeface="Arial"/>
              </a:rPr>
              <a:t> </a:t>
            </a:r>
            <a:r>
              <a:rPr sz="1000" b="1" spc="-50" dirty="0">
                <a:solidFill>
                  <a:schemeClr val="accent1"/>
                </a:solidFill>
                <a:latin typeface="Arial"/>
                <a:cs typeface="Arial"/>
              </a:rPr>
              <a:t>8</a:t>
            </a:r>
            <a:endParaRPr sz="1000">
              <a:solidFill>
                <a:schemeClr val="accent1"/>
              </a:solidFill>
              <a:latin typeface="Arial"/>
              <a:cs typeface="Arial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5385993" y="7426058"/>
            <a:ext cx="158242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Profiles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wooden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shelves</a:t>
            </a:r>
            <a:endParaRPr sz="1000">
              <a:latin typeface="Arial"/>
              <a:cs typeface="Arial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13186917" y="4421670"/>
            <a:ext cx="7118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PEE </a:t>
            </a:r>
            <a:r>
              <a:rPr sz="1200" b="1" spc="-20" dirty="0">
                <a:solidFill>
                  <a:srgbClr val="231F20"/>
                </a:solidFill>
                <a:latin typeface="Arial"/>
                <a:cs typeface="Arial"/>
              </a:rPr>
              <a:t>1125</a:t>
            </a:r>
            <a:endParaRPr sz="1200">
              <a:latin typeface="Arial"/>
              <a:cs typeface="Arial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12595127" y="6739064"/>
            <a:ext cx="48768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-10" dirty="0">
                <a:solidFill>
                  <a:srgbClr val="231F20"/>
                </a:solidFill>
                <a:latin typeface="Arial"/>
                <a:cs typeface="Arial"/>
              </a:rPr>
              <a:t>STOREBEST</a:t>
            </a:r>
            <a:endParaRPr sz="600">
              <a:latin typeface="Arial"/>
              <a:cs typeface="Arial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13238864" y="6739064"/>
            <a:ext cx="128206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67385" algn="l"/>
              </a:tabLst>
            </a:pPr>
            <a:r>
              <a:rPr sz="600" spc="-10" dirty="0">
                <a:solidFill>
                  <a:srgbClr val="231F20"/>
                </a:solidFill>
                <a:latin typeface="Arial"/>
                <a:cs typeface="Arial"/>
              </a:rPr>
              <a:t>TEGOMETALL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	</a:t>
            </a:r>
            <a:r>
              <a:rPr sz="600" dirty="0">
                <a:solidFill>
                  <a:srgbClr val="231F20"/>
                </a:solidFill>
                <a:latin typeface="Arial"/>
                <a:cs typeface="Arial"/>
              </a:rPr>
              <a:t>LINDE</a:t>
            </a:r>
            <a:r>
              <a:rPr sz="6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dirty="0">
                <a:solidFill>
                  <a:srgbClr val="231F20"/>
                </a:solidFill>
                <a:latin typeface="Arial"/>
                <a:cs typeface="Arial"/>
              </a:rPr>
              <a:t>/</a:t>
            </a:r>
            <a:r>
              <a:rPr sz="6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spc="-10" dirty="0">
                <a:solidFill>
                  <a:srgbClr val="231F20"/>
                </a:solidFill>
                <a:latin typeface="Arial"/>
                <a:cs typeface="Arial"/>
              </a:rPr>
              <a:t>COSTAN</a:t>
            </a:r>
            <a:endParaRPr sz="600">
              <a:latin typeface="Arial"/>
              <a:cs typeface="Arial"/>
            </a:endParaRPr>
          </a:p>
        </p:txBody>
      </p:sp>
      <p:grpSp>
        <p:nvGrpSpPr>
          <p:cNvPr id="93" name="object 93"/>
          <p:cNvGrpSpPr/>
          <p:nvPr/>
        </p:nvGrpSpPr>
        <p:grpSpPr>
          <a:xfrm>
            <a:off x="12552616" y="4780794"/>
            <a:ext cx="1930400" cy="1901825"/>
            <a:chOff x="12552616" y="4780794"/>
            <a:chExt cx="1930400" cy="1901825"/>
          </a:xfrm>
        </p:grpSpPr>
        <p:sp>
          <p:nvSpPr>
            <p:cNvPr id="94" name="object 94"/>
            <p:cNvSpPr/>
            <p:nvPr/>
          </p:nvSpPr>
          <p:spPr>
            <a:xfrm>
              <a:off x="12554255" y="6275895"/>
              <a:ext cx="567690" cy="387985"/>
            </a:xfrm>
            <a:custGeom>
              <a:avLst/>
              <a:gdLst/>
              <a:ahLst/>
              <a:cxnLst/>
              <a:rect l="l" t="t" r="r" b="b"/>
              <a:pathLst>
                <a:path w="567690" h="387984">
                  <a:moveTo>
                    <a:pt x="284937" y="0"/>
                  </a:moveTo>
                  <a:lnTo>
                    <a:pt x="355" y="0"/>
                  </a:lnTo>
                  <a:lnTo>
                    <a:pt x="736" y="6248"/>
                  </a:lnTo>
                  <a:lnTo>
                    <a:pt x="647" y="12484"/>
                  </a:lnTo>
                  <a:lnTo>
                    <a:pt x="0" y="18656"/>
                  </a:lnTo>
                  <a:lnTo>
                    <a:pt x="286842" y="18656"/>
                  </a:lnTo>
                  <a:lnTo>
                    <a:pt x="288366" y="20180"/>
                  </a:lnTo>
                  <a:lnTo>
                    <a:pt x="288366" y="365556"/>
                  </a:lnTo>
                  <a:lnTo>
                    <a:pt x="290102" y="374127"/>
                  </a:lnTo>
                  <a:lnTo>
                    <a:pt x="294827" y="381131"/>
                  </a:lnTo>
                  <a:lnTo>
                    <a:pt x="301814" y="385857"/>
                  </a:lnTo>
                  <a:lnTo>
                    <a:pt x="310337" y="387591"/>
                  </a:lnTo>
                  <a:lnTo>
                    <a:pt x="394284" y="387591"/>
                  </a:lnTo>
                  <a:lnTo>
                    <a:pt x="402880" y="385857"/>
                  </a:lnTo>
                  <a:lnTo>
                    <a:pt x="409905" y="381131"/>
                  </a:lnTo>
                  <a:lnTo>
                    <a:pt x="414643" y="374127"/>
                  </a:lnTo>
                  <a:lnTo>
                    <a:pt x="416382" y="365556"/>
                  </a:lnTo>
                  <a:lnTo>
                    <a:pt x="416382" y="51841"/>
                  </a:lnTo>
                  <a:lnTo>
                    <a:pt x="416382" y="50444"/>
                  </a:lnTo>
                  <a:lnTo>
                    <a:pt x="418033" y="45834"/>
                  </a:lnTo>
                  <a:lnTo>
                    <a:pt x="421208" y="45427"/>
                  </a:lnTo>
                  <a:lnTo>
                    <a:pt x="422859" y="45262"/>
                  </a:lnTo>
                  <a:lnTo>
                    <a:pt x="424891" y="46177"/>
                  </a:lnTo>
                  <a:lnTo>
                    <a:pt x="426288" y="48539"/>
                  </a:lnTo>
                  <a:lnTo>
                    <a:pt x="445090" y="94293"/>
                  </a:lnTo>
                  <a:lnTo>
                    <a:pt x="485835" y="194011"/>
                  </a:lnTo>
                  <a:lnTo>
                    <a:pt x="544906" y="338759"/>
                  </a:lnTo>
                  <a:lnTo>
                    <a:pt x="546176" y="340931"/>
                  </a:lnTo>
                  <a:lnTo>
                    <a:pt x="546811" y="342684"/>
                  </a:lnTo>
                  <a:lnTo>
                    <a:pt x="547192" y="344551"/>
                  </a:lnTo>
                  <a:lnTo>
                    <a:pt x="547362" y="351997"/>
                  </a:lnTo>
                  <a:lnTo>
                    <a:pt x="544747" y="358705"/>
                  </a:lnTo>
                  <a:lnTo>
                    <a:pt x="539798" y="363946"/>
                  </a:lnTo>
                  <a:lnTo>
                    <a:pt x="532968" y="366991"/>
                  </a:lnTo>
                  <a:lnTo>
                    <a:pt x="525564" y="367131"/>
                  </a:lnTo>
                  <a:lnTo>
                    <a:pt x="518887" y="364491"/>
                  </a:lnTo>
                  <a:lnTo>
                    <a:pt x="513662" y="359539"/>
                  </a:lnTo>
                  <a:lnTo>
                    <a:pt x="510616" y="352742"/>
                  </a:lnTo>
                  <a:lnTo>
                    <a:pt x="507187" y="337324"/>
                  </a:lnTo>
                  <a:lnTo>
                    <a:pt x="487502" y="341706"/>
                  </a:lnTo>
                  <a:lnTo>
                    <a:pt x="490931" y="357124"/>
                  </a:lnTo>
                  <a:lnTo>
                    <a:pt x="497229" y="371247"/>
                  </a:lnTo>
                  <a:lnTo>
                    <a:pt x="508076" y="381514"/>
                  </a:lnTo>
                  <a:lnTo>
                    <a:pt x="521970" y="386970"/>
                  </a:lnTo>
                  <a:lnTo>
                    <a:pt x="537413" y="386664"/>
                  </a:lnTo>
                  <a:lnTo>
                    <a:pt x="551518" y="380370"/>
                  </a:lnTo>
                  <a:lnTo>
                    <a:pt x="561765" y="369522"/>
                  </a:lnTo>
                  <a:lnTo>
                    <a:pt x="567202" y="355621"/>
                  </a:lnTo>
                  <a:lnTo>
                    <a:pt x="566877" y="340169"/>
                  </a:lnTo>
                  <a:lnTo>
                    <a:pt x="565988" y="336334"/>
                  </a:lnTo>
                  <a:lnTo>
                    <a:pt x="564591" y="332663"/>
                  </a:lnTo>
                  <a:lnTo>
                    <a:pt x="562686" y="329323"/>
                  </a:lnTo>
                  <a:lnTo>
                    <a:pt x="494820" y="162653"/>
                  </a:lnTo>
                  <a:lnTo>
                    <a:pt x="459816" y="76809"/>
                  </a:lnTo>
                  <a:lnTo>
                    <a:pt x="443814" y="38569"/>
                  </a:lnTo>
                  <a:lnTo>
                    <a:pt x="418795" y="25450"/>
                  </a:lnTo>
                  <a:lnTo>
                    <a:pt x="410250" y="28254"/>
                  </a:lnTo>
                  <a:lnTo>
                    <a:pt x="403586" y="33972"/>
                  </a:lnTo>
                  <a:lnTo>
                    <a:pt x="399257" y="42024"/>
                  </a:lnTo>
                  <a:lnTo>
                    <a:pt x="397713" y="51828"/>
                  </a:lnTo>
                  <a:lnTo>
                    <a:pt x="397713" y="367411"/>
                  </a:lnTo>
                  <a:lnTo>
                    <a:pt x="396189" y="368935"/>
                  </a:lnTo>
                  <a:lnTo>
                    <a:pt x="308432" y="368935"/>
                  </a:lnTo>
                  <a:lnTo>
                    <a:pt x="306908" y="367411"/>
                  </a:lnTo>
                  <a:lnTo>
                    <a:pt x="306908" y="22034"/>
                  </a:lnTo>
                  <a:lnTo>
                    <a:pt x="305189" y="13474"/>
                  </a:lnTo>
                  <a:lnTo>
                    <a:pt x="300494" y="6469"/>
                  </a:lnTo>
                  <a:lnTo>
                    <a:pt x="293513" y="1737"/>
                  </a:lnTo>
                  <a:lnTo>
                    <a:pt x="284937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12554255" y="6275895"/>
              <a:ext cx="567690" cy="387985"/>
            </a:xfrm>
            <a:custGeom>
              <a:avLst/>
              <a:gdLst/>
              <a:ahLst/>
              <a:cxnLst/>
              <a:rect l="l" t="t" r="r" b="b"/>
              <a:pathLst>
                <a:path w="567690" h="387984">
                  <a:moveTo>
                    <a:pt x="416382" y="51841"/>
                  </a:moveTo>
                  <a:lnTo>
                    <a:pt x="416382" y="50444"/>
                  </a:lnTo>
                  <a:lnTo>
                    <a:pt x="418033" y="45834"/>
                  </a:lnTo>
                  <a:lnTo>
                    <a:pt x="421208" y="45427"/>
                  </a:lnTo>
                  <a:lnTo>
                    <a:pt x="422859" y="45262"/>
                  </a:lnTo>
                  <a:lnTo>
                    <a:pt x="424891" y="46177"/>
                  </a:lnTo>
                  <a:lnTo>
                    <a:pt x="445090" y="94293"/>
                  </a:lnTo>
                  <a:lnTo>
                    <a:pt x="485835" y="194011"/>
                  </a:lnTo>
                  <a:lnTo>
                    <a:pt x="526461" y="293548"/>
                  </a:lnTo>
                  <a:lnTo>
                    <a:pt x="544906" y="338759"/>
                  </a:lnTo>
                  <a:lnTo>
                    <a:pt x="546176" y="340931"/>
                  </a:lnTo>
                  <a:lnTo>
                    <a:pt x="546811" y="342684"/>
                  </a:lnTo>
                  <a:lnTo>
                    <a:pt x="547192" y="344551"/>
                  </a:lnTo>
                  <a:lnTo>
                    <a:pt x="547362" y="351997"/>
                  </a:lnTo>
                  <a:lnTo>
                    <a:pt x="544747" y="358705"/>
                  </a:lnTo>
                  <a:lnTo>
                    <a:pt x="539798" y="363946"/>
                  </a:lnTo>
                  <a:lnTo>
                    <a:pt x="532968" y="366991"/>
                  </a:lnTo>
                  <a:lnTo>
                    <a:pt x="525564" y="367131"/>
                  </a:lnTo>
                  <a:lnTo>
                    <a:pt x="518887" y="364491"/>
                  </a:lnTo>
                  <a:lnTo>
                    <a:pt x="513662" y="359539"/>
                  </a:lnTo>
                  <a:lnTo>
                    <a:pt x="510616" y="352742"/>
                  </a:lnTo>
                  <a:lnTo>
                    <a:pt x="507187" y="337324"/>
                  </a:lnTo>
                  <a:lnTo>
                    <a:pt x="487502" y="341706"/>
                  </a:lnTo>
                  <a:lnTo>
                    <a:pt x="490931" y="357124"/>
                  </a:lnTo>
                  <a:lnTo>
                    <a:pt x="497229" y="371247"/>
                  </a:lnTo>
                  <a:lnTo>
                    <a:pt x="508076" y="381514"/>
                  </a:lnTo>
                  <a:lnTo>
                    <a:pt x="521970" y="386970"/>
                  </a:lnTo>
                  <a:lnTo>
                    <a:pt x="537413" y="386664"/>
                  </a:lnTo>
                  <a:lnTo>
                    <a:pt x="551518" y="380370"/>
                  </a:lnTo>
                  <a:lnTo>
                    <a:pt x="561765" y="369522"/>
                  </a:lnTo>
                  <a:lnTo>
                    <a:pt x="567202" y="355621"/>
                  </a:lnTo>
                  <a:lnTo>
                    <a:pt x="566877" y="340169"/>
                  </a:lnTo>
                  <a:lnTo>
                    <a:pt x="565988" y="336334"/>
                  </a:lnTo>
                  <a:lnTo>
                    <a:pt x="564591" y="332663"/>
                  </a:lnTo>
                  <a:lnTo>
                    <a:pt x="562686" y="329323"/>
                  </a:lnTo>
                  <a:lnTo>
                    <a:pt x="494820" y="162653"/>
                  </a:lnTo>
                  <a:lnTo>
                    <a:pt x="459816" y="76809"/>
                  </a:lnTo>
                  <a:lnTo>
                    <a:pt x="443814" y="38569"/>
                  </a:lnTo>
                  <a:lnTo>
                    <a:pt x="418795" y="25450"/>
                  </a:lnTo>
                  <a:lnTo>
                    <a:pt x="410250" y="28254"/>
                  </a:lnTo>
                  <a:lnTo>
                    <a:pt x="403586" y="33972"/>
                  </a:lnTo>
                  <a:lnTo>
                    <a:pt x="399257" y="42024"/>
                  </a:lnTo>
                  <a:lnTo>
                    <a:pt x="397713" y="51828"/>
                  </a:lnTo>
                  <a:lnTo>
                    <a:pt x="397713" y="365556"/>
                  </a:lnTo>
                  <a:lnTo>
                    <a:pt x="397713" y="367411"/>
                  </a:lnTo>
                  <a:lnTo>
                    <a:pt x="396189" y="368935"/>
                  </a:lnTo>
                  <a:lnTo>
                    <a:pt x="394284" y="368935"/>
                  </a:lnTo>
                  <a:lnTo>
                    <a:pt x="310337" y="368935"/>
                  </a:lnTo>
                  <a:lnTo>
                    <a:pt x="308432" y="368935"/>
                  </a:lnTo>
                  <a:lnTo>
                    <a:pt x="306908" y="367411"/>
                  </a:lnTo>
                  <a:lnTo>
                    <a:pt x="306908" y="365556"/>
                  </a:lnTo>
                  <a:lnTo>
                    <a:pt x="306908" y="22034"/>
                  </a:lnTo>
                  <a:lnTo>
                    <a:pt x="305189" y="13474"/>
                  </a:lnTo>
                  <a:lnTo>
                    <a:pt x="300494" y="6469"/>
                  </a:lnTo>
                  <a:lnTo>
                    <a:pt x="293513" y="1737"/>
                  </a:lnTo>
                  <a:lnTo>
                    <a:pt x="284937" y="0"/>
                  </a:lnTo>
                  <a:lnTo>
                    <a:pt x="355" y="0"/>
                  </a:lnTo>
                  <a:lnTo>
                    <a:pt x="736" y="6248"/>
                  </a:lnTo>
                  <a:lnTo>
                    <a:pt x="647" y="12484"/>
                  </a:lnTo>
                  <a:lnTo>
                    <a:pt x="0" y="18656"/>
                  </a:lnTo>
                  <a:lnTo>
                    <a:pt x="284937" y="18656"/>
                  </a:lnTo>
                  <a:lnTo>
                    <a:pt x="286842" y="18656"/>
                  </a:lnTo>
                  <a:lnTo>
                    <a:pt x="288366" y="20180"/>
                  </a:lnTo>
                  <a:lnTo>
                    <a:pt x="288366" y="22034"/>
                  </a:lnTo>
                  <a:lnTo>
                    <a:pt x="288366" y="365556"/>
                  </a:lnTo>
                  <a:lnTo>
                    <a:pt x="290102" y="374127"/>
                  </a:lnTo>
                  <a:lnTo>
                    <a:pt x="294827" y="381131"/>
                  </a:lnTo>
                  <a:lnTo>
                    <a:pt x="301814" y="385857"/>
                  </a:lnTo>
                  <a:lnTo>
                    <a:pt x="310337" y="387591"/>
                  </a:lnTo>
                  <a:lnTo>
                    <a:pt x="394284" y="387591"/>
                  </a:lnTo>
                  <a:lnTo>
                    <a:pt x="402880" y="385857"/>
                  </a:lnTo>
                  <a:lnTo>
                    <a:pt x="409905" y="381131"/>
                  </a:lnTo>
                  <a:lnTo>
                    <a:pt x="414643" y="374127"/>
                  </a:lnTo>
                  <a:lnTo>
                    <a:pt x="416382" y="365556"/>
                  </a:lnTo>
                  <a:lnTo>
                    <a:pt x="416382" y="51841"/>
                  </a:lnTo>
                  <a:close/>
                </a:path>
              </a:pathLst>
            </a:custGeom>
            <a:ln w="327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13916914" y="6259080"/>
              <a:ext cx="563880" cy="421640"/>
            </a:xfrm>
            <a:custGeom>
              <a:avLst/>
              <a:gdLst/>
              <a:ahLst/>
              <a:cxnLst/>
              <a:rect l="l" t="t" r="r" b="b"/>
              <a:pathLst>
                <a:path w="563880" h="421640">
                  <a:moveTo>
                    <a:pt x="420878" y="0"/>
                  </a:moveTo>
                  <a:lnTo>
                    <a:pt x="381" y="0"/>
                  </a:lnTo>
                  <a:lnTo>
                    <a:pt x="762" y="6781"/>
                  </a:lnTo>
                  <a:lnTo>
                    <a:pt x="635" y="13563"/>
                  </a:lnTo>
                  <a:lnTo>
                    <a:pt x="0" y="20294"/>
                  </a:lnTo>
                  <a:lnTo>
                    <a:pt x="422910" y="20294"/>
                  </a:lnTo>
                  <a:lnTo>
                    <a:pt x="424561" y="21971"/>
                  </a:lnTo>
                  <a:lnTo>
                    <a:pt x="424561" y="397243"/>
                  </a:lnTo>
                  <a:lnTo>
                    <a:pt x="426436" y="406559"/>
                  </a:lnTo>
                  <a:lnTo>
                    <a:pt x="431561" y="414178"/>
                  </a:lnTo>
                  <a:lnTo>
                    <a:pt x="439187" y="419321"/>
                  </a:lnTo>
                  <a:lnTo>
                    <a:pt x="448564" y="421208"/>
                  </a:lnTo>
                  <a:lnTo>
                    <a:pt x="539750" y="421208"/>
                  </a:lnTo>
                  <a:lnTo>
                    <a:pt x="549072" y="419321"/>
                  </a:lnTo>
                  <a:lnTo>
                    <a:pt x="556704" y="414178"/>
                  </a:lnTo>
                  <a:lnTo>
                    <a:pt x="561859" y="406559"/>
                  </a:lnTo>
                  <a:lnTo>
                    <a:pt x="563753" y="397243"/>
                  </a:lnTo>
                  <a:lnTo>
                    <a:pt x="563753" y="27660"/>
                  </a:lnTo>
                  <a:lnTo>
                    <a:pt x="543433" y="27660"/>
                  </a:lnTo>
                  <a:lnTo>
                    <a:pt x="543433" y="399275"/>
                  </a:lnTo>
                  <a:lnTo>
                    <a:pt x="541782" y="400913"/>
                  </a:lnTo>
                  <a:lnTo>
                    <a:pt x="446532" y="400913"/>
                  </a:lnTo>
                  <a:lnTo>
                    <a:pt x="444881" y="399275"/>
                  </a:lnTo>
                  <a:lnTo>
                    <a:pt x="444881" y="23977"/>
                  </a:lnTo>
                  <a:lnTo>
                    <a:pt x="442987" y="14653"/>
                  </a:lnTo>
                  <a:lnTo>
                    <a:pt x="437832" y="7031"/>
                  </a:lnTo>
                  <a:lnTo>
                    <a:pt x="430200" y="1887"/>
                  </a:lnTo>
                  <a:lnTo>
                    <a:pt x="420878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13916914" y="6259080"/>
              <a:ext cx="563880" cy="421640"/>
            </a:xfrm>
            <a:custGeom>
              <a:avLst/>
              <a:gdLst/>
              <a:ahLst/>
              <a:cxnLst/>
              <a:rect l="l" t="t" r="r" b="b"/>
              <a:pathLst>
                <a:path w="563880" h="421640">
                  <a:moveTo>
                    <a:pt x="543433" y="27660"/>
                  </a:moveTo>
                  <a:lnTo>
                    <a:pt x="543433" y="397243"/>
                  </a:lnTo>
                  <a:lnTo>
                    <a:pt x="543433" y="399275"/>
                  </a:lnTo>
                  <a:lnTo>
                    <a:pt x="541782" y="400913"/>
                  </a:lnTo>
                  <a:lnTo>
                    <a:pt x="539750" y="400913"/>
                  </a:lnTo>
                  <a:lnTo>
                    <a:pt x="448564" y="400913"/>
                  </a:lnTo>
                  <a:lnTo>
                    <a:pt x="446532" y="400913"/>
                  </a:lnTo>
                  <a:lnTo>
                    <a:pt x="444881" y="399275"/>
                  </a:lnTo>
                  <a:lnTo>
                    <a:pt x="444881" y="397243"/>
                  </a:lnTo>
                  <a:lnTo>
                    <a:pt x="444881" y="23977"/>
                  </a:lnTo>
                  <a:lnTo>
                    <a:pt x="442987" y="14653"/>
                  </a:lnTo>
                  <a:lnTo>
                    <a:pt x="437832" y="7031"/>
                  </a:lnTo>
                  <a:lnTo>
                    <a:pt x="430200" y="1887"/>
                  </a:lnTo>
                  <a:lnTo>
                    <a:pt x="420878" y="0"/>
                  </a:lnTo>
                  <a:lnTo>
                    <a:pt x="381" y="0"/>
                  </a:lnTo>
                  <a:lnTo>
                    <a:pt x="762" y="6781"/>
                  </a:lnTo>
                  <a:lnTo>
                    <a:pt x="635" y="13563"/>
                  </a:lnTo>
                  <a:lnTo>
                    <a:pt x="0" y="20294"/>
                  </a:lnTo>
                  <a:lnTo>
                    <a:pt x="420878" y="20294"/>
                  </a:lnTo>
                  <a:lnTo>
                    <a:pt x="422910" y="20294"/>
                  </a:lnTo>
                  <a:lnTo>
                    <a:pt x="424561" y="21971"/>
                  </a:lnTo>
                  <a:lnTo>
                    <a:pt x="424561" y="23977"/>
                  </a:lnTo>
                  <a:lnTo>
                    <a:pt x="424561" y="397243"/>
                  </a:lnTo>
                  <a:lnTo>
                    <a:pt x="426436" y="406559"/>
                  </a:lnTo>
                  <a:lnTo>
                    <a:pt x="431561" y="414178"/>
                  </a:lnTo>
                  <a:lnTo>
                    <a:pt x="439187" y="419321"/>
                  </a:lnTo>
                  <a:lnTo>
                    <a:pt x="448564" y="421208"/>
                  </a:lnTo>
                  <a:lnTo>
                    <a:pt x="539750" y="421208"/>
                  </a:lnTo>
                  <a:lnTo>
                    <a:pt x="549072" y="419321"/>
                  </a:lnTo>
                  <a:lnTo>
                    <a:pt x="556704" y="414178"/>
                  </a:lnTo>
                  <a:lnTo>
                    <a:pt x="561859" y="406559"/>
                  </a:lnTo>
                  <a:lnTo>
                    <a:pt x="563753" y="397243"/>
                  </a:lnTo>
                  <a:lnTo>
                    <a:pt x="563753" y="27660"/>
                  </a:lnTo>
                  <a:lnTo>
                    <a:pt x="543433" y="27660"/>
                  </a:lnTo>
                  <a:close/>
                </a:path>
              </a:pathLst>
            </a:custGeom>
            <a:ln w="3619">
              <a:solidFill>
                <a:srgbClr val="4E51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13222605" y="6262623"/>
              <a:ext cx="563880" cy="414655"/>
            </a:xfrm>
            <a:custGeom>
              <a:avLst/>
              <a:gdLst/>
              <a:ahLst/>
              <a:cxnLst/>
              <a:rect l="l" t="t" r="r" b="b"/>
              <a:pathLst>
                <a:path w="563880" h="414654">
                  <a:moveTo>
                    <a:pt x="327660" y="0"/>
                  </a:moveTo>
                  <a:lnTo>
                    <a:pt x="0" y="0"/>
                  </a:lnTo>
                  <a:lnTo>
                    <a:pt x="1143" y="7302"/>
                  </a:lnTo>
                  <a:lnTo>
                    <a:pt x="1778" y="14617"/>
                  </a:lnTo>
                  <a:lnTo>
                    <a:pt x="1651" y="21882"/>
                  </a:lnTo>
                  <a:lnTo>
                    <a:pt x="333248" y="21882"/>
                  </a:lnTo>
                  <a:lnTo>
                    <a:pt x="337566" y="26314"/>
                  </a:lnTo>
                  <a:lnTo>
                    <a:pt x="337439" y="231051"/>
                  </a:lnTo>
                  <a:lnTo>
                    <a:pt x="369316" y="262877"/>
                  </a:lnTo>
                  <a:lnTo>
                    <a:pt x="429133" y="262877"/>
                  </a:lnTo>
                  <a:lnTo>
                    <a:pt x="460883" y="231051"/>
                  </a:lnTo>
                  <a:lnTo>
                    <a:pt x="461010" y="80810"/>
                  </a:lnTo>
                  <a:lnTo>
                    <a:pt x="461264" y="75806"/>
                  </a:lnTo>
                  <a:lnTo>
                    <a:pt x="464693" y="75387"/>
                  </a:lnTo>
                  <a:lnTo>
                    <a:pt x="467233" y="75107"/>
                  </a:lnTo>
                  <a:lnTo>
                    <a:pt x="470408" y="77228"/>
                  </a:lnTo>
                  <a:lnTo>
                    <a:pt x="471805" y="82689"/>
                  </a:lnTo>
                  <a:lnTo>
                    <a:pt x="540639" y="365163"/>
                  </a:lnTo>
                  <a:lnTo>
                    <a:pt x="541401" y="367753"/>
                  </a:lnTo>
                  <a:lnTo>
                    <a:pt x="541782" y="369773"/>
                  </a:lnTo>
                  <a:lnTo>
                    <a:pt x="541782" y="371843"/>
                  </a:lnTo>
                  <a:lnTo>
                    <a:pt x="540176" y="379775"/>
                  </a:lnTo>
                  <a:lnTo>
                    <a:pt x="535797" y="386268"/>
                  </a:lnTo>
                  <a:lnTo>
                    <a:pt x="529298" y="390654"/>
                  </a:lnTo>
                  <a:lnTo>
                    <a:pt x="521335" y="392264"/>
                  </a:lnTo>
                  <a:lnTo>
                    <a:pt x="513371" y="390654"/>
                  </a:lnTo>
                  <a:lnTo>
                    <a:pt x="506872" y="386268"/>
                  </a:lnTo>
                  <a:lnTo>
                    <a:pt x="502493" y="379775"/>
                  </a:lnTo>
                  <a:lnTo>
                    <a:pt x="500888" y="371843"/>
                  </a:lnTo>
                  <a:lnTo>
                    <a:pt x="500888" y="354685"/>
                  </a:lnTo>
                  <a:lnTo>
                    <a:pt x="479044" y="354685"/>
                  </a:lnTo>
                  <a:lnTo>
                    <a:pt x="479044" y="371843"/>
                  </a:lnTo>
                  <a:lnTo>
                    <a:pt x="482365" y="388295"/>
                  </a:lnTo>
                  <a:lnTo>
                    <a:pt x="491426" y="401743"/>
                  </a:lnTo>
                  <a:lnTo>
                    <a:pt x="504868" y="410817"/>
                  </a:lnTo>
                  <a:lnTo>
                    <a:pt x="521335" y="414147"/>
                  </a:lnTo>
                  <a:lnTo>
                    <a:pt x="537801" y="410817"/>
                  </a:lnTo>
                  <a:lnTo>
                    <a:pt x="551243" y="401743"/>
                  </a:lnTo>
                  <a:lnTo>
                    <a:pt x="560304" y="388295"/>
                  </a:lnTo>
                  <a:lnTo>
                    <a:pt x="563626" y="371843"/>
                  </a:lnTo>
                  <a:lnTo>
                    <a:pt x="563626" y="367614"/>
                  </a:lnTo>
                  <a:lnTo>
                    <a:pt x="562991" y="363385"/>
                  </a:lnTo>
                  <a:lnTo>
                    <a:pt x="561721" y="359359"/>
                  </a:lnTo>
                  <a:lnTo>
                    <a:pt x="493014" y="77419"/>
                  </a:lnTo>
                  <a:lnTo>
                    <a:pt x="487812" y="65731"/>
                  </a:lnTo>
                  <a:lnTo>
                    <a:pt x="480075" y="58094"/>
                  </a:lnTo>
                  <a:lnTo>
                    <a:pt x="471029" y="54189"/>
                  </a:lnTo>
                  <a:lnTo>
                    <a:pt x="461899" y="53695"/>
                  </a:lnTo>
                  <a:lnTo>
                    <a:pt x="452721" y="56728"/>
                  </a:lnTo>
                  <a:lnTo>
                    <a:pt x="445531" y="62931"/>
                  </a:lnTo>
                  <a:lnTo>
                    <a:pt x="440842" y="71672"/>
                  </a:lnTo>
                  <a:lnTo>
                    <a:pt x="439166" y="82321"/>
                  </a:lnTo>
                  <a:lnTo>
                    <a:pt x="439039" y="236512"/>
                  </a:lnTo>
                  <a:lnTo>
                    <a:pt x="434594" y="240969"/>
                  </a:lnTo>
                  <a:lnTo>
                    <a:pt x="363855" y="240969"/>
                  </a:lnTo>
                  <a:lnTo>
                    <a:pt x="359410" y="236512"/>
                  </a:lnTo>
                  <a:lnTo>
                    <a:pt x="359537" y="31826"/>
                  </a:lnTo>
                  <a:lnTo>
                    <a:pt x="357038" y="19448"/>
                  </a:lnTo>
                  <a:lnTo>
                    <a:pt x="350218" y="9331"/>
                  </a:lnTo>
                  <a:lnTo>
                    <a:pt x="340088" y="2504"/>
                  </a:lnTo>
                  <a:lnTo>
                    <a:pt x="327660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13222605" y="6262623"/>
              <a:ext cx="563880" cy="414655"/>
            </a:xfrm>
            <a:custGeom>
              <a:avLst/>
              <a:gdLst/>
              <a:ahLst/>
              <a:cxnLst/>
              <a:rect l="l" t="t" r="r" b="b"/>
              <a:pathLst>
                <a:path w="563880" h="414654">
                  <a:moveTo>
                    <a:pt x="561721" y="359359"/>
                  </a:moveTo>
                  <a:lnTo>
                    <a:pt x="493014" y="77419"/>
                  </a:lnTo>
                  <a:lnTo>
                    <a:pt x="461899" y="53695"/>
                  </a:lnTo>
                  <a:lnTo>
                    <a:pt x="452721" y="56728"/>
                  </a:lnTo>
                  <a:lnTo>
                    <a:pt x="445531" y="62931"/>
                  </a:lnTo>
                  <a:lnTo>
                    <a:pt x="440842" y="71672"/>
                  </a:lnTo>
                  <a:lnTo>
                    <a:pt x="439166" y="82321"/>
                  </a:lnTo>
                  <a:lnTo>
                    <a:pt x="439039" y="231051"/>
                  </a:lnTo>
                  <a:lnTo>
                    <a:pt x="439039" y="236512"/>
                  </a:lnTo>
                  <a:lnTo>
                    <a:pt x="434594" y="240969"/>
                  </a:lnTo>
                  <a:lnTo>
                    <a:pt x="429133" y="240969"/>
                  </a:lnTo>
                  <a:lnTo>
                    <a:pt x="369316" y="240969"/>
                  </a:lnTo>
                  <a:lnTo>
                    <a:pt x="363855" y="240969"/>
                  </a:lnTo>
                  <a:lnTo>
                    <a:pt x="359410" y="236512"/>
                  </a:lnTo>
                  <a:lnTo>
                    <a:pt x="359410" y="231051"/>
                  </a:lnTo>
                  <a:lnTo>
                    <a:pt x="359537" y="31826"/>
                  </a:lnTo>
                  <a:lnTo>
                    <a:pt x="357038" y="19448"/>
                  </a:lnTo>
                  <a:lnTo>
                    <a:pt x="350218" y="9331"/>
                  </a:lnTo>
                  <a:lnTo>
                    <a:pt x="340088" y="2504"/>
                  </a:lnTo>
                  <a:lnTo>
                    <a:pt x="327660" y="0"/>
                  </a:lnTo>
                  <a:lnTo>
                    <a:pt x="0" y="0"/>
                  </a:lnTo>
                  <a:lnTo>
                    <a:pt x="1143" y="7302"/>
                  </a:lnTo>
                  <a:lnTo>
                    <a:pt x="1778" y="14617"/>
                  </a:lnTo>
                  <a:lnTo>
                    <a:pt x="1651" y="21882"/>
                  </a:lnTo>
                  <a:lnTo>
                    <a:pt x="327660" y="21882"/>
                  </a:lnTo>
                  <a:lnTo>
                    <a:pt x="333248" y="21882"/>
                  </a:lnTo>
                  <a:lnTo>
                    <a:pt x="337566" y="26314"/>
                  </a:lnTo>
                  <a:lnTo>
                    <a:pt x="337566" y="31800"/>
                  </a:lnTo>
                  <a:lnTo>
                    <a:pt x="337439" y="231051"/>
                  </a:lnTo>
                  <a:lnTo>
                    <a:pt x="339955" y="243417"/>
                  </a:lnTo>
                  <a:lnTo>
                    <a:pt x="346805" y="253536"/>
                  </a:lnTo>
                  <a:lnTo>
                    <a:pt x="356941" y="260369"/>
                  </a:lnTo>
                  <a:lnTo>
                    <a:pt x="369316" y="262877"/>
                  </a:lnTo>
                  <a:lnTo>
                    <a:pt x="429133" y="262877"/>
                  </a:lnTo>
                  <a:lnTo>
                    <a:pt x="460883" y="231051"/>
                  </a:lnTo>
                  <a:lnTo>
                    <a:pt x="461010" y="82321"/>
                  </a:lnTo>
                  <a:lnTo>
                    <a:pt x="461010" y="80810"/>
                  </a:lnTo>
                  <a:lnTo>
                    <a:pt x="461264" y="75806"/>
                  </a:lnTo>
                  <a:lnTo>
                    <a:pt x="464693" y="75387"/>
                  </a:lnTo>
                  <a:lnTo>
                    <a:pt x="467233" y="75107"/>
                  </a:lnTo>
                  <a:lnTo>
                    <a:pt x="470408" y="77228"/>
                  </a:lnTo>
                  <a:lnTo>
                    <a:pt x="471805" y="82689"/>
                  </a:lnTo>
                  <a:lnTo>
                    <a:pt x="540639" y="365163"/>
                  </a:lnTo>
                  <a:lnTo>
                    <a:pt x="541401" y="367753"/>
                  </a:lnTo>
                  <a:lnTo>
                    <a:pt x="541782" y="369773"/>
                  </a:lnTo>
                  <a:lnTo>
                    <a:pt x="541782" y="371843"/>
                  </a:lnTo>
                  <a:lnTo>
                    <a:pt x="540176" y="379775"/>
                  </a:lnTo>
                  <a:lnTo>
                    <a:pt x="535797" y="386268"/>
                  </a:lnTo>
                  <a:lnTo>
                    <a:pt x="529298" y="390654"/>
                  </a:lnTo>
                  <a:lnTo>
                    <a:pt x="521335" y="392264"/>
                  </a:lnTo>
                  <a:lnTo>
                    <a:pt x="513371" y="390654"/>
                  </a:lnTo>
                  <a:lnTo>
                    <a:pt x="506872" y="386268"/>
                  </a:lnTo>
                  <a:lnTo>
                    <a:pt x="502493" y="379775"/>
                  </a:lnTo>
                  <a:lnTo>
                    <a:pt x="500888" y="371843"/>
                  </a:lnTo>
                  <a:lnTo>
                    <a:pt x="500888" y="354685"/>
                  </a:lnTo>
                  <a:lnTo>
                    <a:pt x="479044" y="354685"/>
                  </a:lnTo>
                  <a:lnTo>
                    <a:pt x="479044" y="371843"/>
                  </a:lnTo>
                  <a:lnTo>
                    <a:pt x="482365" y="388295"/>
                  </a:lnTo>
                  <a:lnTo>
                    <a:pt x="491426" y="401743"/>
                  </a:lnTo>
                  <a:lnTo>
                    <a:pt x="504868" y="410817"/>
                  </a:lnTo>
                  <a:lnTo>
                    <a:pt x="521335" y="414147"/>
                  </a:lnTo>
                  <a:lnTo>
                    <a:pt x="537801" y="410817"/>
                  </a:lnTo>
                  <a:lnTo>
                    <a:pt x="551243" y="401743"/>
                  </a:lnTo>
                  <a:lnTo>
                    <a:pt x="560304" y="388295"/>
                  </a:lnTo>
                  <a:lnTo>
                    <a:pt x="563626" y="371843"/>
                  </a:lnTo>
                  <a:lnTo>
                    <a:pt x="563626" y="367614"/>
                  </a:lnTo>
                  <a:lnTo>
                    <a:pt x="562991" y="363385"/>
                  </a:lnTo>
                  <a:lnTo>
                    <a:pt x="561721" y="359359"/>
                  </a:lnTo>
                  <a:close/>
                </a:path>
              </a:pathLst>
            </a:custGeom>
            <a:ln w="361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13716889" y="4935384"/>
              <a:ext cx="31115" cy="514350"/>
            </a:xfrm>
            <a:custGeom>
              <a:avLst/>
              <a:gdLst/>
              <a:ahLst/>
              <a:cxnLst/>
              <a:rect l="l" t="t" r="r" b="b"/>
              <a:pathLst>
                <a:path w="31115" h="514350">
                  <a:moveTo>
                    <a:pt x="4953" y="0"/>
                  </a:moveTo>
                  <a:lnTo>
                    <a:pt x="4953" y="482841"/>
                  </a:lnTo>
                </a:path>
                <a:path w="31115" h="514350">
                  <a:moveTo>
                    <a:pt x="30734" y="0"/>
                  </a:moveTo>
                  <a:lnTo>
                    <a:pt x="30734" y="482841"/>
                  </a:lnTo>
                </a:path>
                <a:path w="31115" h="514350">
                  <a:moveTo>
                    <a:pt x="0" y="489292"/>
                  </a:moveTo>
                  <a:lnTo>
                    <a:pt x="3683" y="486994"/>
                  </a:lnTo>
                  <a:lnTo>
                    <a:pt x="5080" y="482841"/>
                  </a:lnTo>
                </a:path>
                <a:path w="31115" h="514350">
                  <a:moveTo>
                    <a:pt x="6858" y="514197"/>
                  </a:moveTo>
                  <a:lnTo>
                    <a:pt x="30353" y="489750"/>
                  </a:lnTo>
                  <a:lnTo>
                    <a:pt x="30861" y="482841"/>
                  </a:lnTo>
                </a:path>
              </a:pathLst>
            </a:custGeom>
            <a:ln w="666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1" name="object 10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576014" y="4848116"/>
              <a:ext cx="175069" cy="95211"/>
            </a:xfrm>
            <a:prstGeom prst="rect">
              <a:avLst/>
            </a:prstGeom>
          </p:spPr>
        </p:pic>
        <p:pic>
          <p:nvPicPr>
            <p:cNvPr id="102" name="object 10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361638" y="5798584"/>
              <a:ext cx="251142" cy="118262"/>
            </a:xfrm>
            <a:prstGeom prst="rect">
              <a:avLst/>
            </a:prstGeom>
          </p:spPr>
        </p:pic>
        <p:sp>
          <p:nvSpPr>
            <p:cNvPr id="103" name="object 103"/>
            <p:cNvSpPr/>
            <p:nvPr/>
          </p:nvSpPr>
          <p:spPr>
            <a:xfrm>
              <a:off x="13583539" y="5512765"/>
              <a:ext cx="64135" cy="293370"/>
            </a:xfrm>
            <a:custGeom>
              <a:avLst/>
              <a:gdLst/>
              <a:ahLst/>
              <a:cxnLst/>
              <a:rect l="l" t="t" r="r" b="b"/>
              <a:pathLst>
                <a:path w="64134" h="293370">
                  <a:moveTo>
                    <a:pt x="0" y="289153"/>
                  </a:moveTo>
                  <a:lnTo>
                    <a:pt x="38227" y="0"/>
                  </a:lnTo>
                </a:path>
                <a:path w="64134" h="293370">
                  <a:moveTo>
                    <a:pt x="25781" y="292849"/>
                  </a:moveTo>
                  <a:lnTo>
                    <a:pt x="64135" y="3238"/>
                  </a:lnTo>
                </a:path>
              </a:pathLst>
            </a:custGeom>
            <a:ln w="666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4" name="object 10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3618432" y="5421344"/>
              <a:ext cx="108648" cy="97993"/>
            </a:xfrm>
            <a:prstGeom prst="rect">
              <a:avLst/>
            </a:prstGeom>
          </p:spPr>
        </p:pic>
        <p:sp>
          <p:nvSpPr>
            <p:cNvPr id="105" name="object 105"/>
            <p:cNvSpPr/>
            <p:nvPr/>
          </p:nvSpPr>
          <p:spPr>
            <a:xfrm>
              <a:off x="13088747" y="5184863"/>
              <a:ext cx="334010" cy="470534"/>
            </a:xfrm>
            <a:custGeom>
              <a:avLst/>
              <a:gdLst/>
              <a:ahLst/>
              <a:cxnLst/>
              <a:rect l="l" t="t" r="r" b="b"/>
              <a:pathLst>
                <a:path w="334009" h="470535">
                  <a:moveTo>
                    <a:pt x="182245" y="25831"/>
                  </a:moveTo>
                  <a:lnTo>
                    <a:pt x="22606" y="25831"/>
                  </a:lnTo>
                </a:path>
                <a:path w="334009" h="470535">
                  <a:moveTo>
                    <a:pt x="182245" y="0"/>
                  </a:moveTo>
                  <a:lnTo>
                    <a:pt x="22606" y="0"/>
                  </a:lnTo>
                </a:path>
                <a:path w="334009" h="470535">
                  <a:moveTo>
                    <a:pt x="316865" y="309448"/>
                  </a:moveTo>
                  <a:lnTo>
                    <a:pt x="159131" y="441807"/>
                  </a:lnTo>
                </a:path>
                <a:path w="334009" h="470535">
                  <a:moveTo>
                    <a:pt x="333502" y="329742"/>
                  </a:moveTo>
                  <a:lnTo>
                    <a:pt x="166116" y="469938"/>
                  </a:lnTo>
                </a:path>
                <a:path w="334009" h="470535">
                  <a:moveTo>
                    <a:pt x="13843" y="192786"/>
                  </a:moveTo>
                  <a:lnTo>
                    <a:pt x="7874" y="205244"/>
                  </a:lnTo>
                  <a:lnTo>
                    <a:pt x="3302" y="218160"/>
                  </a:lnTo>
                  <a:lnTo>
                    <a:pt x="508" y="231990"/>
                  </a:lnTo>
                  <a:lnTo>
                    <a:pt x="0" y="245351"/>
                  </a:lnTo>
                  <a:lnTo>
                    <a:pt x="889" y="259194"/>
                  </a:lnTo>
                  <a:lnTo>
                    <a:pt x="14732" y="298399"/>
                  </a:lnTo>
                  <a:lnTo>
                    <a:pt x="42418" y="328828"/>
                  </a:lnTo>
                  <a:lnTo>
                    <a:pt x="53975" y="336207"/>
                  </a:lnTo>
                  <a:lnTo>
                    <a:pt x="66929" y="342201"/>
                  </a:lnTo>
                </a:path>
              </a:pathLst>
            </a:custGeom>
            <a:ln w="666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13062458" y="5364263"/>
              <a:ext cx="83820" cy="187325"/>
            </a:xfrm>
            <a:custGeom>
              <a:avLst/>
              <a:gdLst/>
              <a:ahLst/>
              <a:cxnLst/>
              <a:rect l="l" t="t" r="r" b="b"/>
              <a:pathLst>
                <a:path w="83819" h="187325">
                  <a:moveTo>
                    <a:pt x="17526" y="0"/>
                  </a:moveTo>
                  <a:lnTo>
                    <a:pt x="10160" y="14757"/>
                  </a:lnTo>
                  <a:lnTo>
                    <a:pt x="5080" y="29514"/>
                  </a:lnTo>
                  <a:lnTo>
                    <a:pt x="1397" y="45656"/>
                  </a:lnTo>
                  <a:lnTo>
                    <a:pt x="0" y="61328"/>
                  </a:lnTo>
                  <a:lnTo>
                    <a:pt x="508" y="77470"/>
                  </a:lnTo>
                  <a:lnTo>
                    <a:pt x="13843" y="123596"/>
                  </a:lnTo>
                  <a:lnTo>
                    <a:pt x="42926" y="161874"/>
                  </a:lnTo>
                  <a:lnTo>
                    <a:pt x="68707" y="180314"/>
                  </a:lnTo>
                  <a:lnTo>
                    <a:pt x="83439" y="187236"/>
                  </a:lnTo>
                </a:path>
              </a:pathLst>
            </a:custGeom>
            <a:ln w="666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13088747" y="5210708"/>
              <a:ext cx="301625" cy="603885"/>
            </a:xfrm>
            <a:custGeom>
              <a:avLst/>
              <a:gdLst/>
              <a:ahLst/>
              <a:cxnLst/>
              <a:rect l="l" t="t" r="r" b="b"/>
              <a:pathLst>
                <a:path w="301625" h="603885">
                  <a:moveTo>
                    <a:pt x="165100" y="452856"/>
                  </a:moveTo>
                  <a:lnTo>
                    <a:pt x="174371" y="464845"/>
                  </a:lnTo>
                  <a:lnTo>
                    <a:pt x="185801" y="475449"/>
                  </a:lnTo>
                  <a:lnTo>
                    <a:pt x="198374" y="484212"/>
                  </a:lnTo>
                  <a:lnTo>
                    <a:pt x="212090" y="491134"/>
                  </a:lnTo>
                </a:path>
                <a:path w="301625" h="603885">
                  <a:moveTo>
                    <a:pt x="165989" y="444093"/>
                  </a:moveTo>
                  <a:lnTo>
                    <a:pt x="164211" y="446862"/>
                  </a:lnTo>
                  <a:lnTo>
                    <a:pt x="163703" y="450088"/>
                  </a:lnTo>
                  <a:lnTo>
                    <a:pt x="165100" y="452856"/>
                  </a:lnTo>
                </a:path>
                <a:path w="301625" h="603885">
                  <a:moveTo>
                    <a:pt x="123063" y="419188"/>
                  </a:moveTo>
                  <a:lnTo>
                    <a:pt x="141097" y="463918"/>
                  </a:lnTo>
                  <a:lnTo>
                    <a:pt x="173736" y="499427"/>
                  </a:lnTo>
                  <a:lnTo>
                    <a:pt x="187579" y="508190"/>
                  </a:lnTo>
                  <a:lnTo>
                    <a:pt x="202311" y="515112"/>
                  </a:lnTo>
                </a:path>
                <a:path w="301625" h="603885">
                  <a:moveTo>
                    <a:pt x="301625" y="598589"/>
                  </a:moveTo>
                  <a:lnTo>
                    <a:pt x="284099" y="553389"/>
                  </a:lnTo>
                  <a:lnTo>
                    <a:pt x="253238" y="516039"/>
                  </a:lnTo>
                  <a:lnTo>
                    <a:pt x="226949" y="498055"/>
                  </a:lnTo>
                  <a:lnTo>
                    <a:pt x="212090" y="491134"/>
                  </a:lnTo>
                </a:path>
                <a:path w="301625" h="603885">
                  <a:moveTo>
                    <a:pt x="276225" y="603656"/>
                  </a:moveTo>
                  <a:lnTo>
                    <a:pt x="259207" y="562152"/>
                  </a:lnTo>
                  <a:lnTo>
                    <a:pt x="228219" y="529869"/>
                  </a:lnTo>
                  <a:lnTo>
                    <a:pt x="215773" y="521576"/>
                  </a:lnTo>
                  <a:lnTo>
                    <a:pt x="202438" y="515112"/>
                  </a:lnTo>
                </a:path>
                <a:path w="301625" h="603885">
                  <a:moveTo>
                    <a:pt x="148463" y="412280"/>
                  </a:moveTo>
                  <a:lnTo>
                    <a:pt x="132334" y="371703"/>
                  </a:lnTo>
                  <a:lnTo>
                    <a:pt x="104140" y="338493"/>
                  </a:lnTo>
                  <a:lnTo>
                    <a:pt x="79756" y="322351"/>
                  </a:lnTo>
                  <a:lnTo>
                    <a:pt x="66802" y="316357"/>
                  </a:lnTo>
                </a:path>
                <a:path w="301625" h="603885">
                  <a:moveTo>
                    <a:pt x="148463" y="412280"/>
                  </a:moveTo>
                  <a:lnTo>
                    <a:pt x="149860" y="415505"/>
                  </a:lnTo>
                  <a:lnTo>
                    <a:pt x="152654" y="417347"/>
                  </a:lnTo>
                  <a:lnTo>
                    <a:pt x="155829" y="417347"/>
                  </a:lnTo>
                  <a:lnTo>
                    <a:pt x="159131" y="415975"/>
                  </a:lnTo>
                </a:path>
                <a:path w="301625" h="603885">
                  <a:moveTo>
                    <a:pt x="123063" y="419188"/>
                  </a:moveTo>
                  <a:lnTo>
                    <a:pt x="108331" y="382295"/>
                  </a:lnTo>
                  <a:lnTo>
                    <a:pt x="80645" y="353237"/>
                  </a:lnTo>
                  <a:lnTo>
                    <a:pt x="69088" y="346316"/>
                  </a:lnTo>
                  <a:lnTo>
                    <a:pt x="57150" y="340791"/>
                  </a:lnTo>
                </a:path>
                <a:path w="301625" h="603885">
                  <a:moveTo>
                    <a:pt x="22606" y="0"/>
                  </a:moveTo>
                  <a:lnTo>
                    <a:pt x="0" y="21209"/>
                  </a:lnTo>
                  <a:lnTo>
                    <a:pt x="0" y="26746"/>
                  </a:lnTo>
                  <a:lnTo>
                    <a:pt x="1905" y="32283"/>
                  </a:lnTo>
                  <a:lnTo>
                    <a:pt x="4572" y="36893"/>
                  </a:lnTo>
                </a:path>
              </a:pathLst>
            </a:custGeom>
            <a:ln w="666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13062458" y="5184876"/>
              <a:ext cx="48895" cy="79375"/>
            </a:xfrm>
            <a:custGeom>
              <a:avLst/>
              <a:gdLst/>
              <a:ahLst/>
              <a:cxnLst/>
              <a:rect l="l" t="t" r="r" b="b"/>
              <a:pathLst>
                <a:path w="48894" h="79375">
                  <a:moveTo>
                    <a:pt x="48895" y="0"/>
                  </a:moveTo>
                  <a:lnTo>
                    <a:pt x="13335" y="15214"/>
                  </a:lnTo>
                  <a:lnTo>
                    <a:pt x="0" y="51193"/>
                  </a:lnTo>
                  <a:lnTo>
                    <a:pt x="1397" y="61328"/>
                  </a:lnTo>
                  <a:lnTo>
                    <a:pt x="5080" y="70561"/>
                  </a:lnTo>
                  <a:lnTo>
                    <a:pt x="10160" y="78867"/>
                  </a:lnTo>
                </a:path>
              </a:pathLst>
            </a:custGeom>
            <a:ln w="666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13072618" y="4851450"/>
              <a:ext cx="920115" cy="1142365"/>
            </a:xfrm>
            <a:custGeom>
              <a:avLst/>
              <a:gdLst/>
              <a:ahLst/>
              <a:cxnLst/>
              <a:rect l="l" t="t" r="r" b="b"/>
              <a:pathLst>
                <a:path w="920115" h="1142364">
                  <a:moveTo>
                    <a:pt x="29972" y="526199"/>
                  </a:moveTo>
                  <a:lnTo>
                    <a:pt x="35941" y="513740"/>
                  </a:lnTo>
                  <a:lnTo>
                    <a:pt x="40640" y="500837"/>
                  </a:lnTo>
                  <a:lnTo>
                    <a:pt x="43815" y="487464"/>
                  </a:lnTo>
                  <a:lnTo>
                    <a:pt x="45212" y="473633"/>
                  </a:lnTo>
                  <a:lnTo>
                    <a:pt x="45212" y="459790"/>
                  </a:lnTo>
                  <a:lnTo>
                    <a:pt x="43307" y="445960"/>
                  </a:lnTo>
                  <a:lnTo>
                    <a:pt x="40132" y="432574"/>
                  </a:lnTo>
                  <a:lnTo>
                    <a:pt x="35052" y="419671"/>
                  </a:lnTo>
                  <a:lnTo>
                    <a:pt x="28575" y="407682"/>
                  </a:lnTo>
                  <a:lnTo>
                    <a:pt x="20701" y="396151"/>
                  </a:lnTo>
                </a:path>
                <a:path w="920115" h="1142364">
                  <a:moveTo>
                    <a:pt x="7366" y="512813"/>
                  </a:moveTo>
                  <a:lnTo>
                    <a:pt x="12954" y="500824"/>
                  </a:lnTo>
                  <a:lnTo>
                    <a:pt x="17018" y="488365"/>
                  </a:lnTo>
                  <a:lnTo>
                    <a:pt x="18923" y="475005"/>
                  </a:lnTo>
                  <a:lnTo>
                    <a:pt x="18923" y="461619"/>
                  </a:lnTo>
                  <a:lnTo>
                    <a:pt x="17018" y="448259"/>
                  </a:lnTo>
                  <a:lnTo>
                    <a:pt x="13335" y="435343"/>
                  </a:lnTo>
                  <a:lnTo>
                    <a:pt x="7366" y="423341"/>
                  </a:lnTo>
                  <a:lnTo>
                    <a:pt x="0" y="412280"/>
                  </a:lnTo>
                </a:path>
                <a:path w="920115" h="1142364">
                  <a:moveTo>
                    <a:pt x="653415" y="26289"/>
                  </a:moveTo>
                  <a:lnTo>
                    <a:pt x="681609" y="26289"/>
                  </a:lnTo>
                </a:path>
                <a:path w="920115" h="1142364">
                  <a:moveTo>
                    <a:pt x="593471" y="0"/>
                  </a:moveTo>
                  <a:lnTo>
                    <a:pt x="681609" y="0"/>
                  </a:lnTo>
                  <a:lnTo>
                    <a:pt x="681609" y="26289"/>
                  </a:lnTo>
                </a:path>
                <a:path w="920115" h="1142364">
                  <a:moveTo>
                    <a:pt x="198247" y="359257"/>
                  </a:moveTo>
                  <a:lnTo>
                    <a:pt x="202819" y="358330"/>
                  </a:lnTo>
                  <a:lnTo>
                    <a:pt x="207518" y="355561"/>
                  </a:lnTo>
                  <a:lnTo>
                    <a:pt x="210185" y="351421"/>
                  </a:lnTo>
                  <a:lnTo>
                    <a:pt x="211201" y="346341"/>
                  </a:lnTo>
                  <a:lnTo>
                    <a:pt x="210185" y="341274"/>
                  </a:lnTo>
                  <a:lnTo>
                    <a:pt x="207518" y="337121"/>
                  </a:lnTo>
                  <a:lnTo>
                    <a:pt x="202819" y="334352"/>
                  </a:lnTo>
                  <a:lnTo>
                    <a:pt x="198247" y="333438"/>
                  </a:lnTo>
                </a:path>
                <a:path w="920115" h="1142364">
                  <a:moveTo>
                    <a:pt x="349504" y="663155"/>
                  </a:moveTo>
                  <a:lnTo>
                    <a:pt x="352679" y="659003"/>
                  </a:lnTo>
                  <a:lnTo>
                    <a:pt x="354076" y="654392"/>
                  </a:lnTo>
                  <a:lnTo>
                    <a:pt x="353695" y="649325"/>
                  </a:lnTo>
                  <a:lnTo>
                    <a:pt x="351409" y="644702"/>
                  </a:lnTo>
                  <a:lnTo>
                    <a:pt x="347218" y="641477"/>
                  </a:lnTo>
                  <a:lnTo>
                    <a:pt x="342519" y="640105"/>
                  </a:lnTo>
                  <a:lnTo>
                    <a:pt x="337566" y="640562"/>
                  </a:lnTo>
                  <a:lnTo>
                    <a:pt x="332867" y="642861"/>
                  </a:lnTo>
                </a:path>
                <a:path w="920115" h="1142364">
                  <a:moveTo>
                    <a:pt x="506730" y="78867"/>
                  </a:moveTo>
                  <a:lnTo>
                    <a:pt x="505841" y="83934"/>
                  </a:lnTo>
                  <a:lnTo>
                    <a:pt x="506730" y="89014"/>
                  </a:lnTo>
                  <a:lnTo>
                    <a:pt x="509524" y="93167"/>
                  </a:lnTo>
                  <a:lnTo>
                    <a:pt x="513715" y="95923"/>
                  </a:lnTo>
                  <a:lnTo>
                    <a:pt x="518668" y="96850"/>
                  </a:lnTo>
                  <a:lnTo>
                    <a:pt x="523748" y="95923"/>
                  </a:lnTo>
                  <a:lnTo>
                    <a:pt x="527939" y="93167"/>
                  </a:lnTo>
                  <a:lnTo>
                    <a:pt x="530733" y="88557"/>
                  </a:lnTo>
                </a:path>
                <a:path w="920115" h="1142364">
                  <a:moveTo>
                    <a:pt x="851789" y="222288"/>
                  </a:moveTo>
                  <a:lnTo>
                    <a:pt x="819023" y="222288"/>
                  </a:lnTo>
                </a:path>
                <a:path w="920115" h="1142364">
                  <a:moveTo>
                    <a:pt x="851789" y="195999"/>
                  </a:moveTo>
                  <a:lnTo>
                    <a:pt x="819023" y="195999"/>
                  </a:lnTo>
                </a:path>
                <a:path w="920115" h="1142364">
                  <a:moveTo>
                    <a:pt x="779780" y="1132166"/>
                  </a:moveTo>
                  <a:lnTo>
                    <a:pt x="779780" y="774306"/>
                  </a:lnTo>
                  <a:lnTo>
                    <a:pt x="778891" y="771080"/>
                  </a:lnTo>
                  <a:lnTo>
                    <a:pt x="776605" y="768769"/>
                  </a:lnTo>
                  <a:lnTo>
                    <a:pt x="773303" y="767842"/>
                  </a:lnTo>
                </a:path>
                <a:path w="920115" h="1142364">
                  <a:moveTo>
                    <a:pt x="825881" y="1141844"/>
                  </a:moveTo>
                  <a:lnTo>
                    <a:pt x="919988" y="1137691"/>
                  </a:lnTo>
                </a:path>
              </a:pathLst>
            </a:custGeom>
            <a:ln w="666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13989431" y="6084607"/>
              <a:ext cx="27305" cy="15875"/>
            </a:xfrm>
            <a:custGeom>
              <a:avLst/>
              <a:gdLst/>
              <a:ahLst/>
              <a:cxnLst/>
              <a:rect l="l" t="t" r="r" b="b"/>
              <a:pathLst>
                <a:path w="27305" h="15875">
                  <a:moveTo>
                    <a:pt x="0" y="15684"/>
                  </a:moveTo>
                  <a:lnTo>
                    <a:pt x="7874" y="14300"/>
                  </a:lnTo>
                  <a:lnTo>
                    <a:pt x="15240" y="11074"/>
                  </a:lnTo>
                  <a:lnTo>
                    <a:pt x="21717" y="6464"/>
                  </a:lnTo>
                  <a:lnTo>
                    <a:pt x="26797" y="0"/>
                  </a:lnTo>
                </a:path>
              </a:pathLst>
            </a:custGeom>
            <a:ln w="666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13852398" y="4851450"/>
              <a:ext cx="142240" cy="1177925"/>
            </a:xfrm>
            <a:custGeom>
              <a:avLst/>
              <a:gdLst/>
              <a:ahLst/>
              <a:cxnLst/>
              <a:rect l="l" t="t" r="r" b="b"/>
              <a:pathLst>
                <a:path w="142240" h="1177925">
                  <a:moveTo>
                    <a:pt x="142113" y="1173670"/>
                  </a:moveTo>
                  <a:lnTo>
                    <a:pt x="48006" y="1177823"/>
                  </a:lnTo>
                </a:path>
                <a:path w="142240" h="1177925">
                  <a:moveTo>
                    <a:pt x="72009" y="222288"/>
                  </a:moveTo>
                  <a:lnTo>
                    <a:pt x="77089" y="221361"/>
                  </a:lnTo>
                  <a:lnTo>
                    <a:pt x="81280" y="218592"/>
                  </a:lnTo>
                  <a:lnTo>
                    <a:pt x="83947" y="213995"/>
                  </a:lnTo>
                  <a:lnTo>
                    <a:pt x="84963" y="209372"/>
                  </a:lnTo>
                  <a:lnTo>
                    <a:pt x="83947" y="204304"/>
                  </a:lnTo>
                  <a:lnTo>
                    <a:pt x="81280" y="200152"/>
                  </a:lnTo>
                  <a:lnTo>
                    <a:pt x="77089" y="196913"/>
                  </a:lnTo>
                  <a:lnTo>
                    <a:pt x="72009" y="195999"/>
                  </a:lnTo>
                </a:path>
                <a:path w="142240" h="1177925">
                  <a:moveTo>
                    <a:pt x="142113" y="5994"/>
                  </a:moveTo>
                  <a:lnTo>
                    <a:pt x="127" y="0"/>
                  </a:lnTo>
                </a:path>
                <a:path w="142240" h="1177925">
                  <a:moveTo>
                    <a:pt x="72009" y="222288"/>
                  </a:moveTo>
                  <a:lnTo>
                    <a:pt x="39243" y="222288"/>
                  </a:lnTo>
                </a:path>
                <a:path w="142240" h="1177925">
                  <a:moveTo>
                    <a:pt x="72009" y="195999"/>
                  </a:moveTo>
                  <a:lnTo>
                    <a:pt x="39243" y="195999"/>
                  </a:lnTo>
                </a:path>
                <a:path w="142240" h="1177925">
                  <a:moveTo>
                    <a:pt x="0" y="728649"/>
                  </a:moveTo>
                  <a:lnTo>
                    <a:pt x="0" y="12"/>
                  </a:lnTo>
                </a:path>
              </a:pathLst>
            </a:custGeom>
            <a:ln w="666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2" name="object 11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3888307" y="4780794"/>
              <a:ext cx="145478" cy="149161"/>
            </a:xfrm>
            <a:prstGeom prst="rect">
              <a:avLst/>
            </a:prstGeom>
          </p:spPr>
        </p:pic>
        <p:sp>
          <p:nvSpPr>
            <p:cNvPr id="113" name="object 113"/>
            <p:cNvSpPr/>
            <p:nvPr/>
          </p:nvSpPr>
          <p:spPr>
            <a:xfrm>
              <a:off x="13891641" y="5955944"/>
              <a:ext cx="139065" cy="128905"/>
            </a:xfrm>
            <a:custGeom>
              <a:avLst/>
              <a:gdLst/>
              <a:ahLst/>
              <a:cxnLst/>
              <a:rect l="l" t="t" r="r" b="b"/>
              <a:pathLst>
                <a:path w="139065" h="128904">
                  <a:moveTo>
                    <a:pt x="0" y="30899"/>
                  </a:moveTo>
                  <a:lnTo>
                    <a:pt x="889" y="34124"/>
                  </a:lnTo>
                  <a:lnTo>
                    <a:pt x="3175" y="36436"/>
                  </a:lnTo>
                  <a:lnTo>
                    <a:pt x="6985" y="37350"/>
                  </a:lnTo>
                  <a:lnTo>
                    <a:pt x="100965" y="33197"/>
                  </a:lnTo>
                  <a:lnTo>
                    <a:pt x="99568" y="457"/>
                  </a:lnTo>
                  <a:lnTo>
                    <a:pt x="106934" y="0"/>
                  </a:lnTo>
                </a:path>
                <a:path w="139065" h="128904">
                  <a:moveTo>
                    <a:pt x="124460" y="128663"/>
                  </a:moveTo>
                  <a:lnTo>
                    <a:pt x="130429" y="116205"/>
                  </a:lnTo>
                  <a:lnTo>
                    <a:pt x="135001" y="102844"/>
                  </a:lnTo>
                  <a:lnTo>
                    <a:pt x="137795" y="89001"/>
                  </a:lnTo>
                  <a:lnTo>
                    <a:pt x="138811" y="75171"/>
                  </a:lnTo>
                  <a:lnTo>
                    <a:pt x="137795" y="61341"/>
                  </a:lnTo>
                  <a:lnTo>
                    <a:pt x="135001" y="47498"/>
                  </a:lnTo>
                  <a:lnTo>
                    <a:pt x="130429" y="34594"/>
                  </a:lnTo>
                  <a:lnTo>
                    <a:pt x="124460" y="22136"/>
                  </a:lnTo>
                  <a:lnTo>
                    <a:pt x="116586" y="10604"/>
                  </a:lnTo>
                  <a:lnTo>
                    <a:pt x="106934" y="0"/>
                  </a:lnTo>
                </a:path>
              </a:pathLst>
            </a:custGeom>
            <a:ln w="666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13900404" y="6025121"/>
              <a:ext cx="116205" cy="76835"/>
            </a:xfrm>
            <a:custGeom>
              <a:avLst/>
              <a:gdLst/>
              <a:ahLst/>
              <a:cxnLst/>
              <a:rect l="l" t="t" r="r" b="b"/>
              <a:pathLst>
                <a:path w="116205" h="76835">
                  <a:moveTo>
                    <a:pt x="89027" y="75171"/>
                  </a:moveTo>
                  <a:lnTo>
                    <a:pt x="96901" y="73787"/>
                  </a:lnTo>
                  <a:lnTo>
                    <a:pt x="104267" y="70561"/>
                  </a:lnTo>
                  <a:lnTo>
                    <a:pt x="110744" y="65951"/>
                  </a:lnTo>
                  <a:lnTo>
                    <a:pt x="115824" y="59486"/>
                  </a:lnTo>
                </a:path>
                <a:path w="116205" h="76835">
                  <a:moveTo>
                    <a:pt x="64516" y="76555"/>
                  </a:moveTo>
                  <a:lnTo>
                    <a:pt x="63627" y="53505"/>
                  </a:lnTo>
                  <a:lnTo>
                    <a:pt x="86614" y="52578"/>
                  </a:lnTo>
                  <a:lnTo>
                    <a:pt x="90297" y="51650"/>
                  </a:lnTo>
                  <a:lnTo>
                    <a:pt x="93091" y="49352"/>
                  </a:lnTo>
                  <a:lnTo>
                    <a:pt x="95377" y="46113"/>
                  </a:lnTo>
                  <a:lnTo>
                    <a:pt x="95885" y="42430"/>
                  </a:lnTo>
                  <a:lnTo>
                    <a:pt x="93980" y="0"/>
                  </a:lnTo>
                  <a:lnTo>
                    <a:pt x="0" y="4152"/>
                  </a:lnTo>
                </a:path>
              </a:pathLst>
            </a:custGeom>
            <a:ln w="666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13754227" y="4851450"/>
              <a:ext cx="183515" cy="1177925"/>
            </a:xfrm>
            <a:custGeom>
              <a:avLst/>
              <a:gdLst/>
              <a:ahLst/>
              <a:cxnLst/>
              <a:rect l="l" t="t" r="r" b="b"/>
              <a:pathLst>
                <a:path w="183515" h="1177925">
                  <a:moveTo>
                    <a:pt x="98171" y="1132166"/>
                  </a:moveTo>
                  <a:lnTo>
                    <a:pt x="119380" y="1170901"/>
                  </a:lnTo>
                  <a:lnTo>
                    <a:pt x="136906" y="1177366"/>
                  </a:lnTo>
                  <a:lnTo>
                    <a:pt x="146177" y="1177823"/>
                  </a:lnTo>
                </a:path>
                <a:path w="183515" h="1177925">
                  <a:moveTo>
                    <a:pt x="0" y="0"/>
                  </a:moveTo>
                  <a:lnTo>
                    <a:pt x="98171" y="0"/>
                  </a:lnTo>
                </a:path>
                <a:path w="183515" h="1177925">
                  <a:moveTo>
                    <a:pt x="98171" y="26289"/>
                  </a:moveTo>
                  <a:lnTo>
                    <a:pt x="86614" y="20294"/>
                  </a:lnTo>
                  <a:lnTo>
                    <a:pt x="74676" y="16141"/>
                  </a:lnTo>
                  <a:lnTo>
                    <a:pt x="61722" y="13830"/>
                  </a:lnTo>
                  <a:lnTo>
                    <a:pt x="49276" y="12915"/>
                  </a:lnTo>
                  <a:lnTo>
                    <a:pt x="36322" y="13830"/>
                  </a:lnTo>
                  <a:lnTo>
                    <a:pt x="23876" y="16141"/>
                  </a:lnTo>
                  <a:lnTo>
                    <a:pt x="11430" y="20294"/>
                  </a:lnTo>
                  <a:lnTo>
                    <a:pt x="0" y="26289"/>
                  </a:lnTo>
                </a:path>
                <a:path w="183515" h="1177925">
                  <a:moveTo>
                    <a:pt x="170180" y="222288"/>
                  </a:moveTo>
                  <a:lnTo>
                    <a:pt x="175260" y="221361"/>
                  </a:lnTo>
                  <a:lnTo>
                    <a:pt x="179451" y="218592"/>
                  </a:lnTo>
                  <a:lnTo>
                    <a:pt x="182118" y="213995"/>
                  </a:lnTo>
                  <a:lnTo>
                    <a:pt x="183134" y="209372"/>
                  </a:lnTo>
                  <a:lnTo>
                    <a:pt x="182118" y="204304"/>
                  </a:lnTo>
                  <a:lnTo>
                    <a:pt x="179451" y="200152"/>
                  </a:lnTo>
                  <a:lnTo>
                    <a:pt x="175260" y="196913"/>
                  </a:lnTo>
                  <a:lnTo>
                    <a:pt x="170180" y="195999"/>
                  </a:lnTo>
                </a:path>
              </a:pathLst>
            </a:custGeom>
            <a:ln w="666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6" name="object 1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3751274" y="5378468"/>
              <a:ext cx="104457" cy="244157"/>
            </a:xfrm>
            <a:prstGeom prst="rect">
              <a:avLst/>
            </a:prstGeom>
          </p:spPr>
        </p:pic>
        <p:sp>
          <p:nvSpPr>
            <p:cNvPr id="117" name="object 117"/>
            <p:cNvSpPr/>
            <p:nvPr/>
          </p:nvSpPr>
          <p:spPr>
            <a:xfrm>
              <a:off x="13891641" y="4895735"/>
              <a:ext cx="97790" cy="1206500"/>
            </a:xfrm>
            <a:custGeom>
              <a:avLst/>
              <a:gdLst/>
              <a:ahLst/>
              <a:cxnLst/>
              <a:rect l="l" t="t" r="r" b="b"/>
              <a:pathLst>
                <a:path w="97790" h="1206500">
                  <a:moveTo>
                    <a:pt x="73279" y="1205941"/>
                  </a:moveTo>
                  <a:lnTo>
                    <a:pt x="97790" y="1204556"/>
                  </a:lnTo>
                </a:path>
                <a:path w="97790" h="1206500">
                  <a:moveTo>
                    <a:pt x="0" y="1091107"/>
                  </a:moveTo>
                  <a:lnTo>
                    <a:pt x="0" y="0"/>
                  </a:lnTo>
                </a:path>
              </a:pathLst>
            </a:custGeom>
            <a:ln w="666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8" name="object 118"/>
          <p:cNvSpPr txBox="1"/>
          <p:nvPr/>
        </p:nvSpPr>
        <p:spPr>
          <a:xfrm>
            <a:off x="12185472" y="7742923"/>
            <a:ext cx="7118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PEE </a:t>
            </a:r>
            <a:r>
              <a:rPr sz="1200" b="1" spc="-20" dirty="0">
                <a:solidFill>
                  <a:srgbClr val="231F20"/>
                </a:solidFill>
                <a:latin typeface="Arial"/>
                <a:cs typeface="Arial"/>
              </a:rPr>
              <a:t>1180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9" name="object 119"/>
          <p:cNvSpPr txBox="1"/>
          <p:nvPr/>
        </p:nvSpPr>
        <p:spPr>
          <a:xfrm>
            <a:off x="13555856" y="7742923"/>
            <a:ext cx="7118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PEE </a:t>
            </a:r>
            <a:r>
              <a:rPr sz="1200" b="1" spc="-20" dirty="0">
                <a:solidFill>
                  <a:srgbClr val="231F20"/>
                </a:solidFill>
                <a:latin typeface="Arial"/>
                <a:cs typeface="Arial"/>
              </a:rPr>
              <a:t>1185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120" name="object 120"/>
          <p:cNvGrpSpPr/>
          <p:nvPr/>
        </p:nvGrpSpPr>
        <p:grpSpPr>
          <a:xfrm>
            <a:off x="12231788" y="8032890"/>
            <a:ext cx="2012314" cy="1923414"/>
            <a:chOff x="12231788" y="8032890"/>
            <a:chExt cx="2012314" cy="1923414"/>
          </a:xfrm>
        </p:grpSpPr>
        <p:pic>
          <p:nvPicPr>
            <p:cNvPr id="121" name="object 12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2231788" y="8060982"/>
              <a:ext cx="631162" cy="1297905"/>
            </a:xfrm>
            <a:prstGeom prst="rect">
              <a:avLst/>
            </a:prstGeom>
          </p:spPr>
        </p:pic>
        <p:pic>
          <p:nvPicPr>
            <p:cNvPr id="122" name="object 12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3613215" y="8032890"/>
              <a:ext cx="627066" cy="1297918"/>
            </a:xfrm>
            <a:prstGeom prst="rect">
              <a:avLst/>
            </a:prstGeom>
          </p:spPr>
        </p:pic>
        <p:pic>
          <p:nvPicPr>
            <p:cNvPr id="123" name="object 12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3593343" y="9603422"/>
              <a:ext cx="601598" cy="352360"/>
            </a:xfrm>
            <a:prstGeom prst="rect">
              <a:avLst/>
            </a:prstGeom>
          </p:spPr>
        </p:pic>
        <p:sp>
          <p:nvSpPr>
            <p:cNvPr id="124" name="object 124"/>
            <p:cNvSpPr/>
            <p:nvPr/>
          </p:nvSpPr>
          <p:spPr>
            <a:xfrm>
              <a:off x="14062664" y="9592905"/>
              <a:ext cx="163830" cy="288290"/>
            </a:xfrm>
            <a:custGeom>
              <a:avLst/>
              <a:gdLst/>
              <a:ahLst/>
              <a:cxnLst/>
              <a:rect l="l" t="t" r="r" b="b"/>
              <a:pathLst>
                <a:path w="163830" h="288290">
                  <a:moveTo>
                    <a:pt x="0" y="0"/>
                  </a:moveTo>
                  <a:lnTo>
                    <a:pt x="163483" y="287873"/>
                  </a:lnTo>
                </a:path>
              </a:pathLst>
            </a:custGeom>
            <a:ln w="3175">
              <a:solidFill>
                <a:srgbClr val="9C9C9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5"/>
            <p:cNvSpPr/>
            <p:nvPr/>
          </p:nvSpPr>
          <p:spPr>
            <a:xfrm>
              <a:off x="14059662" y="9587484"/>
              <a:ext cx="169545" cy="299085"/>
            </a:xfrm>
            <a:custGeom>
              <a:avLst/>
              <a:gdLst/>
              <a:ahLst/>
              <a:cxnLst/>
              <a:rect l="l" t="t" r="r" b="b"/>
              <a:pathLst>
                <a:path w="169544" h="299084">
                  <a:moveTo>
                    <a:pt x="15748" y="13373"/>
                  </a:moveTo>
                  <a:lnTo>
                    <a:pt x="0" y="0"/>
                  </a:lnTo>
                  <a:lnTo>
                    <a:pt x="3429" y="20294"/>
                  </a:lnTo>
                  <a:lnTo>
                    <a:pt x="5588" y="19939"/>
                  </a:lnTo>
                  <a:lnTo>
                    <a:pt x="3175" y="5638"/>
                  </a:lnTo>
                  <a:lnTo>
                    <a:pt x="14224" y="15049"/>
                  </a:lnTo>
                  <a:lnTo>
                    <a:pt x="15748" y="13373"/>
                  </a:lnTo>
                  <a:close/>
                </a:path>
                <a:path w="169544" h="299084">
                  <a:moveTo>
                    <a:pt x="169545" y="298767"/>
                  </a:moveTo>
                  <a:lnTo>
                    <a:pt x="166116" y="278472"/>
                  </a:lnTo>
                  <a:lnTo>
                    <a:pt x="163957" y="278841"/>
                  </a:lnTo>
                  <a:lnTo>
                    <a:pt x="166370" y="293141"/>
                  </a:lnTo>
                  <a:lnTo>
                    <a:pt x="155321" y="283718"/>
                  </a:lnTo>
                  <a:lnTo>
                    <a:pt x="153797" y="285394"/>
                  </a:lnTo>
                  <a:lnTo>
                    <a:pt x="169545" y="298767"/>
                  </a:lnTo>
                  <a:close/>
                </a:path>
              </a:pathLst>
            </a:custGeom>
            <a:solidFill>
              <a:srgbClr val="9C9C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6"/>
            <p:cNvSpPr/>
            <p:nvPr/>
          </p:nvSpPr>
          <p:spPr>
            <a:xfrm>
              <a:off x="14033379" y="9579946"/>
              <a:ext cx="209550" cy="321310"/>
            </a:xfrm>
            <a:custGeom>
              <a:avLst/>
              <a:gdLst/>
              <a:ahLst/>
              <a:cxnLst/>
              <a:rect l="l" t="t" r="r" b="b"/>
              <a:pathLst>
                <a:path w="209550" h="321309">
                  <a:moveTo>
                    <a:pt x="209320" y="298658"/>
                  </a:moveTo>
                  <a:lnTo>
                    <a:pt x="169595" y="320993"/>
                  </a:lnTo>
                </a:path>
                <a:path w="209550" h="321309">
                  <a:moveTo>
                    <a:pt x="39852" y="0"/>
                  </a:moveTo>
                  <a:lnTo>
                    <a:pt x="0" y="22332"/>
                  </a:lnTo>
                </a:path>
              </a:pathLst>
            </a:custGeom>
            <a:ln w="3175">
              <a:solidFill>
                <a:srgbClr val="9C9C9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7" name="object 127"/>
          <p:cNvSpPr txBox="1"/>
          <p:nvPr/>
        </p:nvSpPr>
        <p:spPr>
          <a:xfrm>
            <a:off x="13451332" y="10061742"/>
            <a:ext cx="92075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solidFill>
                  <a:srgbClr val="231F20"/>
                </a:solidFill>
                <a:latin typeface="Arial"/>
                <a:cs typeface="Arial"/>
              </a:rPr>
              <a:t>INTRAC</a:t>
            </a:r>
            <a:r>
              <a:rPr sz="6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dirty="0">
                <a:solidFill>
                  <a:srgbClr val="231F20"/>
                </a:solidFill>
                <a:latin typeface="Arial"/>
                <a:cs typeface="Arial"/>
              </a:rPr>
              <a:t>-</a:t>
            </a:r>
            <a:r>
              <a:rPr sz="60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dirty="0">
                <a:solidFill>
                  <a:srgbClr val="231F20"/>
                </a:solidFill>
                <a:latin typeface="Arial"/>
                <a:cs typeface="Arial"/>
              </a:rPr>
              <a:t>ARNEG</a:t>
            </a:r>
            <a:r>
              <a:rPr sz="60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spc="-10" dirty="0">
                <a:solidFill>
                  <a:srgbClr val="231F20"/>
                </a:solidFill>
                <a:latin typeface="Arial"/>
                <a:cs typeface="Arial"/>
              </a:rPr>
              <a:t>AMX35</a:t>
            </a:r>
            <a:endParaRPr sz="600">
              <a:latin typeface="Arial"/>
              <a:cs typeface="Arial"/>
            </a:endParaRPr>
          </a:p>
        </p:txBody>
      </p:sp>
      <p:sp>
        <p:nvSpPr>
          <p:cNvPr id="128" name="object 128"/>
          <p:cNvSpPr txBox="1"/>
          <p:nvPr/>
        </p:nvSpPr>
        <p:spPr>
          <a:xfrm rot="3600000">
            <a:off x="14134534" y="9689328"/>
            <a:ext cx="91283" cy="603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75"/>
              </a:lnSpc>
            </a:pPr>
            <a:r>
              <a:rPr sz="450" spc="-25" dirty="0">
                <a:solidFill>
                  <a:srgbClr val="9C9C9B"/>
                </a:solidFill>
                <a:latin typeface="Arial"/>
                <a:cs typeface="Arial"/>
              </a:rPr>
              <a:t>32</a:t>
            </a:r>
            <a:endParaRPr sz="450">
              <a:latin typeface="Arial"/>
              <a:cs typeface="Arial"/>
            </a:endParaRPr>
          </a:p>
        </p:txBody>
      </p:sp>
      <p:sp>
        <p:nvSpPr>
          <p:cNvPr id="129" name="object 129"/>
          <p:cNvSpPr txBox="1"/>
          <p:nvPr/>
        </p:nvSpPr>
        <p:spPr>
          <a:xfrm>
            <a:off x="10774908" y="7742923"/>
            <a:ext cx="7118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PEE </a:t>
            </a:r>
            <a:r>
              <a:rPr sz="1200" b="1" spc="-20" dirty="0">
                <a:solidFill>
                  <a:srgbClr val="231F20"/>
                </a:solidFill>
                <a:latin typeface="Arial"/>
                <a:cs typeface="Arial"/>
              </a:rPr>
              <a:t>1318</a:t>
            </a:r>
            <a:endParaRPr sz="1200">
              <a:latin typeface="Arial"/>
              <a:cs typeface="Arial"/>
            </a:endParaRPr>
          </a:p>
        </p:txBody>
      </p:sp>
      <p:sp>
        <p:nvSpPr>
          <p:cNvPr id="130" name="object 130"/>
          <p:cNvSpPr txBox="1"/>
          <p:nvPr/>
        </p:nvSpPr>
        <p:spPr>
          <a:xfrm>
            <a:off x="8964561" y="7742923"/>
            <a:ext cx="7118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PEE </a:t>
            </a:r>
            <a:r>
              <a:rPr sz="1200" b="1" spc="-20" dirty="0">
                <a:solidFill>
                  <a:srgbClr val="231F20"/>
                </a:solidFill>
                <a:latin typeface="Arial"/>
                <a:cs typeface="Arial"/>
              </a:rPr>
              <a:t>1350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131" name="object 131"/>
          <p:cNvGrpSpPr/>
          <p:nvPr/>
        </p:nvGrpSpPr>
        <p:grpSpPr>
          <a:xfrm>
            <a:off x="8872728" y="8128516"/>
            <a:ext cx="4054475" cy="1856105"/>
            <a:chOff x="8872728" y="8128516"/>
            <a:chExt cx="4054475" cy="1856105"/>
          </a:xfrm>
        </p:grpSpPr>
        <p:sp>
          <p:nvSpPr>
            <p:cNvPr id="132" name="object 132"/>
            <p:cNvSpPr/>
            <p:nvPr/>
          </p:nvSpPr>
          <p:spPr>
            <a:xfrm>
              <a:off x="9356648" y="8194308"/>
              <a:ext cx="92075" cy="43815"/>
            </a:xfrm>
            <a:custGeom>
              <a:avLst/>
              <a:gdLst/>
              <a:ahLst/>
              <a:cxnLst/>
              <a:rect l="l" t="t" r="r" b="b"/>
              <a:pathLst>
                <a:path w="92075" h="43815">
                  <a:moveTo>
                    <a:pt x="48848" y="0"/>
                  </a:moveTo>
                  <a:lnTo>
                    <a:pt x="41021" y="1737"/>
                  </a:lnTo>
                  <a:lnTo>
                    <a:pt x="34365" y="5024"/>
                  </a:lnTo>
                  <a:lnTo>
                    <a:pt x="30372" y="6611"/>
                  </a:lnTo>
                  <a:lnTo>
                    <a:pt x="25340" y="7088"/>
                  </a:lnTo>
                  <a:lnTo>
                    <a:pt x="15570" y="7046"/>
                  </a:lnTo>
                  <a:lnTo>
                    <a:pt x="0" y="6893"/>
                  </a:lnTo>
                  <a:lnTo>
                    <a:pt x="0" y="43672"/>
                  </a:lnTo>
                  <a:lnTo>
                    <a:pt x="13071" y="43041"/>
                  </a:lnTo>
                  <a:lnTo>
                    <a:pt x="21936" y="40320"/>
                  </a:lnTo>
                  <a:lnTo>
                    <a:pt x="31357" y="34407"/>
                  </a:lnTo>
                  <a:lnTo>
                    <a:pt x="46101" y="24203"/>
                  </a:lnTo>
                  <a:lnTo>
                    <a:pt x="56016" y="30751"/>
                  </a:lnTo>
                  <a:lnTo>
                    <a:pt x="64400" y="36921"/>
                  </a:lnTo>
                  <a:lnTo>
                    <a:pt x="75095" y="41507"/>
                  </a:lnTo>
                  <a:lnTo>
                    <a:pt x="91948" y="43304"/>
                  </a:lnTo>
                  <a:lnTo>
                    <a:pt x="91948" y="7008"/>
                  </a:lnTo>
                  <a:lnTo>
                    <a:pt x="63296" y="7008"/>
                  </a:lnTo>
                  <a:lnTo>
                    <a:pt x="58341" y="5330"/>
                  </a:lnTo>
                  <a:lnTo>
                    <a:pt x="54073" y="2096"/>
                  </a:lnTo>
                  <a:lnTo>
                    <a:pt x="488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33"/>
            <p:cNvSpPr/>
            <p:nvPr/>
          </p:nvSpPr>
          <p:spPr>
            <a:xfrm>
              <a:off x="9356648" y="8194308"/>
              <a:ext cx="92075" cy="43815"/>
            </a:xfrm>
            <a:custGeom>
              <a:avLst/>
              <a:gdLst/>
              <a:ahLst/>
              <a:cxnLst/>
              <a:rect l="l" t="t" r="r" b="b"/>
              <a:pathLst>
                <a:path w="92075" h="43815">
                  <a:moveTo>
                    <a:pt x="91948" y="43304"/>
                  </a:moveTo>
                  <a:lnTo>
                    <a:pt x="75095" y="41507"/>
                  </a:lnTo>
                  <a:lnTo>
                    <a:pt x="64400" y="36921"/>
                  </a:lnTo>
                  <a:lnTo>
                    <a:pt x="56016" y="30751"/>
                  </a:lnTo>
                  <a:lnTo>
                    <a:pt x="46101" y="24203"/>
                  </a:lnTo>
                  <a:lnTo>
                    <a:pt x="31357" y="34407"/>
                  </a:lnTo>
                  <a:lnTo>
                    <a:pt x="21936" y="40320"/>
                  </a:lnTo>
                  <a:lnTo>
                    <a:pt x="13071" y="43041"/>
                  </a:lnTo>
                  <a:lnTo>
                    <a:pt x="0" y="43672"/>
                  </a:lnTo>
                  <a:lnTo>
                    <a:pt x="0" y="6893"/>
                  </a:lnTo>
                  <a:lnTo>
                    <a:pt x="5842" y="6957"/>
                  </a:lnTo>
                  <a:lnTo>
                    <a:pt x="11099" y="7008"/>
                  </a:lnTo>
                  <a:lnTo>
                    <a:pt x="15570" y="7046"/>
                  </a:lnTo>
                  <a:lnTo>
                    <a:pt x="25340" y="7088"/>
                  </a:lnTo>
                  <a:lnTo>
                    <a:pt x="30372" y="6611"/>
                  </a:lnTo>
                  <a:lnTo>
                    <a:pt x="34365" y="5024"/>
                  </a:lnTo>
                  <a:lnTo>
                    <a:pt x="41021" y="1737"/>
                  </a:lnTo>
                  <a:lnTo>
                    <a:pt x="48848" y="0"/>
                  </a:lnTo>
                  <a:lnTo>
                    <a:pt x="54073" y="2096"/>
                  </a:lnTo>
                  <a:lnTo>
                    <a:pt x="58341" y="5330"/>
                  </a:lnTo>
                  <a:lnTo>
                    <a:pt x="63296" y="7008"/>
                  </a:lnTo>
                  <a:lnTo>
                    <a:pt x="91948" y="7008"/>
                  </a:lnTo>
                  <a:lnTo>
                    <a:pt x="91948" y="43304"/>
                  </a:lnTo>
                  <a:close/>
                </a:path>
              </a:pathLst>
            </a:custGeom>
            <a:ln w="655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4"/>
            <p:cNvSpPr/>
            <p:nvPr/>
          </p:nvSpPr>
          <p:spPr>
            <a:xfrm>
              <a:off x="9013126" y="8200701"/>
              <a:ext cx="344170" cy="878840"/>
            </a:xfrm>
            <a:custGeom>
              <a:avLst/>
              <a:gdLst/>
              <a:ahLst/>
              <a:cxnLst/>
              <a:rect l="l" t="t" r="r" b="b"/>
              <a:pathLst>
                <a:path w="344170" h="878840">
                  <a:moveTo>
                    <a:pt x="248459" y="0"/>
                  </a:moveTo>
                  <a:lnTo>
                    <a:pt x="202484" y="608"/>
                  </a:lnTo>
                  <a:lnTo>
                    <a:pt x="158870" y="4664"/>
                  </a:lnTo>
                  <a:lnTo>
                    <a:pt x="114359" y="23291"/>
                  </a:lnTo>
                  <a:lnTo>
                    <a:pt x="80397" y="53007"/>
                  </a:lnTo>
                  <a:lnTo>
                    <a:pt x="53300" y="96938"/>
                  </a:lnTo>
                  <a:lnTo>
                    <a:pt x="46607" y="132315"/>
                  </a:lnTo>
                  <a:lnTo>
                    <a:pt x="55524" y="149561"/>
                  </a:lnTo>
                  <a:lnTo>
                    <a:pt x="66047" y="157167"/>
                  </a:lnTo>
                  <a:lnTo>
                    <a:pt x="77560" y="159148"/>
                  </a:lnTo>
                  <a:lnTo>
                    <a:pt x="89637" y="157021"/>
                  </a:lnTo>
                  <a:lnTo>
                    <a:pt x="101854" y="152304"/>
                  </a:lnTo>
                  <a:lnTo>
                    <a:pt x="107784" y="149612"/>
                  </a:lnTo>
                  <a:lnTo>
                    <a:pt x="117957" y="144506"/>
                  </a:lnTo>
                  <a:lnTo>
                    <a:pt x="124104" y="143998"/>
                  </a:lnTo>
                  <a:lnTo>
                    <a:pt x="114554" y="121088"/>
                  </a:lnTo>
                  <a:lnTo>
                    <a:pt x="106266" y="124257"/>
                  </a:lnTo>
                  <a:lnTo>
                    <a:pt x="95402" y="129422"/>
                  </a:lnTo>
                  <a:lnTo>
                    <a:pt x="85043" y="134239"/>
                  </a:lnTo>
                  <a:lnTo>
                    <a:pt x="78270" y="136366"/>
                  </a:lnTo>
                  <a:lnTo>
                    <a:pt x="69288" y="126847"/>
                  </a:lnTo>
                  <a:lnTo>
                    <a:pt x="79055" y="104997"/>
                  </a:lnTo>
                  <a:lnTo>
                    <a:pt x="115303" y="64522"/>
                  </a:lnTo>
                  <a:lnTo>
                    <a:pt x="153115" y="43992"/>
                  </a:lnTo>
                  <a:lnTo>
                    <a:pt x="197396" y="37941"/>
                  </a:lnTo>
                  <a:lnTo>
                    <a:pt x="235342" y="44929"/>
                  </a:lnTo>
                  <a:lnTo>
                    <a:pt x="270878" y="68024"/>
                  </a:lnTo>
                  <a:lnTo>
                    <a:pt x="297194" y="102592"/>
                  </a:lnTo>
                  <a:lnTo>
                    <a:pt x="307479" y="143998"/>
                  </a:lnTo>
                  <a:lnTo>
                    <a:pt x="307479" y="734231"/>
                  </a:lnTo>
                  <a:lnTo>
                    <a:pt x="287883" y="791976"/>
                  </a:lnTo>
                  <a:lnTo>
                    <a:pt x="243674" y="830891"/>
                  </a:lnTo>
                  <a:lnTo>
                    <a:pt x="194348" y="841481"/>
                  </a:lnTo>
                  <a:lnTo>
                    <a:pt x="170322" y="838701"/>
                  </a:lnTo>
                  <a:lnTo>
                    <a:pt x="145897" y="830878"/>
                  </a:lnTo>
                  <a:lnTo>
                    <a:pt x="114041" y="809058"/>
                  </a:lnTo>
                  <a:lnTo>
                    <a:pt x="95727" y="783480"/>
                  </a:lnTo>
                  <a:lnTo>
                    <a:pt x="81769" y="762214"/>
                  </a:lnTo>
                  <a:lnTo>
                    <a:pt x="62979" y="753332"/>
                  </a:lnTo>
                  <a:lnTo>
                    <a:pt x="10439" y="754843"/>
                  </a:lnTo>
                  <a:lnTo>
                    <a:pt x="2758" y="759726"/>
                  </a:lnTo>
                  <a:lnTo>
                    <a:pt x="0" y="768040"/>
                  </a:lnTo>
                  <a:lnTo>
                    <a:pt x="1413" y="776880"/>
                  </a:lnTo>
                  <a:lnTo>
                    <a:pt x="6248" y="783342"/>
                  </a:lnTo>
                  <a:lnTo>
                    <a:pt x="14255" y="785513"/>
                  </a:lnTo>
                  <a:lnTo>
                    <a:pt x="26252" y="785474"/>
                  </a:lnTo>
                  <a:lnTo>
                    <a:pt x="40518" y="784508"/>
                  </a:lnTo>
                  <a:lnTo>
                    <a:pt x="55333" y="783901"/>
                  </a:lnTo>
                  <a:lnTo>
                    <a:pt x="89217" y="835971"/>
                  </a:lnTo>
                  <a:lnTo>
                    <a:pt x="124001" y="860967"/>
                  </a:lnTo>
                  <a:lnTo>
                    <a:pt x="163995" y="875811"/>
                  </a:lnTo>
                  <a:lnTo>
                    <a:pt x="196845" y="878839"/>
                  </a:lnTo>
                  <a:lnTo>
                    <a:pt x="228738" y="874920"/>
                  </a:lnTo>
                  <a:lnTo>
                    <a:pt x="285394" y="847769"/>
                  </a:lnTo>
                  <a:lnTo>
                    <a:pt x="304126" y="830205"/>
                  </a:lnTo>
                  <a:lnTo>
                    <a:pt x="307492" y="826801"/>
                  </a:lnTo>
                  <a:lnTo>
                    <a:pt x="333721" y="784618"/>
                  </a:lnTo>
                  <a:lnTo>
                    <a:pt x="343776" y="743781"/>
                  </a:lnTo>
                  <a:lnTo>
                    <a:pt x="343776" y="138271"/>
                  </a:lnTo>
                  <a:lnTo>
                    <a:pt x="343180" y="130659"/>
                  </a:lnTo>
                  <a:lnTo>
                    <a:pt x="341757" y="123805"/>
                  </a:lnTo>
                  <a:lnTo>
                    <a:pt x="340047" y="117361"/>
                  </a:lnTo>
                  <a:lnTo>
                    <a:pt x="338594" y="110978"/>
                  </a:lnTo>
                  <a:lnTo>
                    <a:pt x="333317" y="92198"/>
                  </a:lnTo>
                  <a:lnTo>
                    <a:pt x="325410" y="76898"/>
                  </a:lnTo>
                  <a:lnTo>
                    <a:pt x="315586" y="63237"/>
                  </a:lnTo>
                  <a:lnTo>
                    <a:pt x="304558" y="49371"/>
                  </a:lnTo>
                  <a:lnTo>
                    <a:pt x="300039" y="42368"/>
                  </a:lnTo>
                  <a:lnTo>
                    <a:pt x="300348" y="38595"/>
                  </a:lnTo>
                  <a:lnTo>
                    <a:pt x="305373" y="37098"/>
                  </a:lnTo>
                  <a:lnTo>
                    <a:pt x="314998" y="36925"/>
                  </a:lnTo>
                  <a:lnTo>
                    <a:pt x="323848" y="37071"/>
                  </a:lnTo>
                  <a:lnTo>
                    <a:pt x="337967" y="37341"/>
                  </a:lnTo>
                  <a:lnTo>
                    <a:pt x="343509" y="37395"/>
                  </a:lnTo>
                  <a:lnTo>
                    <a:pt x="343509" y="615"/>
                  </a:lnTo>
                  <a:lnTo>
                    <a:pt x="299011" y="172"/>
                  </a:lnTo>
                  <a:lnTo>
                    <a:pt x="24845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35"/>
            <p:cNvSpPr/>
            <p:nvPr/>
          </p:nvSpPr>
          <p:spPr>
            <a:xfrm>
              <a:off x="9013126" y="8200701"/>
              <a:ext cx="344170" cy="878840"/>
            </a:xfrm>
            <a:custGeom>
              <a:avLst/>
              <a:gdLst/>
              <a:ahLst/>
              <a:cxnLst/>
              <a:rect l="l" t="t" r="r" b="b"/>
              <a:pathLst>
                <a:path w="344170" h="878840">
                  <a:moveTo>
                    <a:pt x="343509" y="615"/>
                  </a:moveTo>
                  <a:lnTo>
                    <a:pt x="299011" y="172"/>
                  </a:lnTo>
                  <a:lnTo>
                    <a:pt x="248459" y="0"/>
                  </a:lnTo>
                  <a:lnTo>
                    <a:pt x="202484" y="608"/>
                  </a:lnTo>
                  <a:lnTo>
                    <a:pt x="158870" y="4664"/>
                  </a:lnTo>
                  <a:lnTo>
                    <a:pt x="114359" y="23291"/>
                  </a:lnTo>
                  <a:lnTo>
                    <a:pt x="80397" y="53007"/>
                  </a:lnTo>
                  <a:lnTo>
                    <a:pt x="53300" y="96938"/>
                  </a:lnTo>
                  <a:lnTo>
                    <a:pt x="46607" y="132315"/>
                  </a:lnTo>
                  <a:lnTo>
                    <a:pt x="55524" y="149561"/>
                  </a:lnTo>
                  <a:lnTo>
                    <a:pt x="66047" y="157167"/>
                  </a:lnTo>
                  <a:lnTo>
                    <a:pt x="77560" y="159148"/>
                  </a:lnTo>
                  <a:lnTo>
                    <a:pt x="89637" y="157021"/>
                  </a:lnTo>
                  <a:lnTo>
                    <a:pt x="101854" y="152304"/>
                  </a:lnTo>
                  <a:lnTo>
                    <a:pt x="107784" y="149612"/>
                  </a:lnTo>
                  <a:lnTo>
                    <a:pt x="117957" y="144506"/>
                  </a:lnTo>
                  <a:lnTo>
                    <a:pt x="124104" y="143998"/>
                  </a:lnTo>
                  <a:lnTo>
                    <a:pt x="114554" y="121088"/>
                  </a:lnTo>
                  <a:lnTo>
                    <a:pt x="106266" y="124257"/>
                  </a:lnTo>
                  <a:lnTo>
                    <a:pt x="95402" y="129422"/>
                  </a:lnTo>
                  <a:lnTo>
                    <a:pt x="85043" y="134239"/>
                  </a:lnTo>
                  <a:lnTo>
                    <a:pt x="78270" y="136366"/>
                  </a:lnTo>
                  <a:lnTo>
                    <a:pt x="69288" y="126847"/>
                  </a:lnTo>
                  <a:lnTo>
                    <a:pt x="79055" y="104997"/>
                  </a:lnTo>
                  <a:lnTo>
                    <a:pt x="115303" y="64522"/>
                  </a:lnTo>
                  <a:lnTo>
                    <a:pt x="153115" y="43992"/>
                  </a:lnTo>
                  <a:lnTo>
                    <a:pt x="197396" y="37941"/>
                  </a:lnTo>
                  <a:lnTo>
                    <a:pt x="235342" y="44929"/>
                  </a:lnTo>
                  <a:lnTo>
                    <a:pt x="270878" y="68024"/>
                  </a:lnTo>
                  <a:lnTo>
                    <a:pt x="297194" y="102592"/>
                  </a:lnTo>
                  <a:lnTo>
                    <a:pt x="307479" y="143998"/>
                  </a:lnTo>
                  <a:lnTo>
                    <a:pt x="307479" y="734231"/>
                  </a:lnTo>
                  <a:lnTo>
                    <a:pt x="287883" y="791976"/>
                  </a:lnTo>
                  <a:lnTo>
                    <a:pt x="243674" y="830891"/>
                  </a:lnTo>
                  <a:lnTo>
                    <a:pt x="194348" y="841481"/>
                  </a:lnTo>
                  <a:lnTo>
                    <a:pt x="170322" y="838701"/>
                  </a:lnTo>
                  <a:lnTo>
                    <a:pt x="145897" y="830878"/>
                  </a:lnTo>
                  <a:lnTo>
                    <a:pt x="114041" y="809058"/>
                  </a:lnTo>
                  <a:lnTo>
                    <a:pt x="95727" y="783480"/>
                  </a:lnTo>
                  <a:lnTo>
                    <a:pt x="81769" y="762214"/>
                  </a:lnTo>
                  <a:lnTo>
                    <a:pt x="62979" y="753332"/>
                  </a:lnTo>
                  <a:lnTo>
                    <a:pt x="10439" y="754843"/>
                  </a:lnTo>
                  <a:lnTo>
                    <a:pt x="2758" y="759726"/>
                  </a:lnTo>
                  <a:lnTo>
                    <a:pt x="0" y="768040"/>
                  </a:lnTo>
                  <a:lnTo>
                    <a:pt x="1413" y="776880"/>
                  </a:lnTo>
                  <a:lnTo>
                    <a:pt x="6248" y="783342"/>
                  </a:lnTo>
                  <a:lnTo>
                    <a:pt x="14255" y="785513"/>
                  </a:lnTo>
                  <a:lnTo>
                    <a:pt x="26252" y="785474"/>
                  </a:lnTo>
                  <a:lnTo>
                    <a:pt x="40518" y="784508"/>
                  </a:lnTo>
                  <a:lnTo>
                    <a:pt x="55333" y="783901"/>
                  </a:lnTo>
                  <a:lnTo>
                    <a:pt x="89217" y="835971"/>
                  </a:lnTo>
                  <a:lnTo>
                    <a:pt x="124001" y="860967"/>
                  </a:lnTo>
                  <a:lnTo>
                    <a:pt x="163995" y="875811"/>
                  </a:lnTo>
                  <a:lnTo>
                    <a:pt x="196845" y="878839"/>
                  </a:lnTo>
                  <a:lnTo>
                    <a:pt x="228738" y="874920"/>
                  </a:lnTo>
                  <a:lnTo>
                    <a:pt x="285394" y="847769"/>
                  </a:lnTo>
                  <a:lnTo>
                    <a:pt x="297472" y="837469"/>
                  </a:lnTo>
                  <a:lnTo>
                    <a:pt x="297738" y="837190"/>
                  </a:lnTo>
                  <a:lnTo>
                    <a:pt x="304126" y="830205"/>
                  </a:lnTo>
                  <a:lnTo>
                    <a:pt x="307492" y="826801"/>
                  </a:lnTo>
                  <a:lnTo>
                    <a:pt x="309448" y="825341"/>
                  </a:lnTo>
                  <a:lnTo>
                    <a:pt x="312445" y="821340"/>
                  </a:lnTo>
                  <a:lnTo>
                    <a:pt x="323652" y="804385"/>
                  </a:lnTo>
                  <a:lnTo>
                    <a:pt x="333721" y="784618"/>
                  </a:lnTo>
                  <a:lnTo>
                    <a:pt x="340984" y="763822"/>
                  </a:lnTo>
                  <a:lnTo>
                    <a:pt x="343776" y="743781"/>
                  </a:lnTo>
                  <a:lnTo>
                    <a:pt x="343776" y="138271"/>
                  </a:lnTo>
                  <a:lnTo>
                    <a:pt x="343180" y="130659"/>
                  </a:lnTo>
                  <a:lnTo>
                    <a:pt x="341757" y="123805"/>
                  </a:lnTo>
                  <a:lnTo>
                    <a:pt x="340047" y="117361"/>
                  </a:lnTo>
                  <a:lnTo>
                    <a:pt x="338594" y="110978"/>
                  </a:lnTo>
                  <a:lnTo>
                    <a:pt x="333317" y="92198"/>
                  </a:lnTo>
                  <a:lnTo>
                    <a:pt x="325410" y="76898"/>
                  </a:lnTo>
                  <a:lnTo>
                    <a:pt x="315586" y="63237"/>
                  </a:lnTo>
                  <a:lnTo>
                    <a:pt x="304558" y="49371"/>
                  </a:lnTo>
                  <a:lnTo>
                    <a:pt x="300039" y="42368"/>
                  </a:lnTo>
                  <a:lnTo>
                    <a:pt x="300348" y="38595"/>
                  </a:lnTo>
                  <a:lnTo>
                    <a:pt x="305373" y="37098"/>
                  </a:lnTo>
                  <a:lnTo>
                    <a:pt x="314998" y="36925"/>
                  </a:lnTo>
                  <a:lnTo>
                    <a:pt x="323848" y="37071"/>
                  </a:lnTo>
                  <a:lnTo>
                    <a:pt x="331458" y="37222"/>
                  </a:lnTo>
                  <a:lnTo>
                    <a:pt x="337967" y="37341"/>
                  </a:lnTo>
                  <a:lnTo>
                    <a:pt x="343509" y="37395"/>
                  </a:lnTo>
                  <a:lnTo>
                    <a:pt x="343509" y="615"/>
                  </a:lnTo>
                  <a:close/>
                </a:path>
              </a:pathLst>
            </a:custGeom>
            <a:ln w="655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36"/>
            <p:cNvSpPr/>
            <p:nvPr/>
          </p:nvSpPr>
          <p:spPr>
            <a:xfrm>
              <a:off x="9373490" y="8131792"/>
              <a:ext cx="254635" cy="1290955"/>
            </a:xfrm>
            <a:custGeom>
              <a:avLst/>
              <a:gdLst/>
              <a:ahLst/>
              <a:cxnLst/>
              <a:rect l="l" t="t" r="r" b="b"/>
              <a:pathLst>
                <a:path w="254634" h="1290954">
                  <a:moveTo>
                    <a:pt x="191474" y="0"/>
                  </a:moveTo>
                  <a:lnTo>
                    <a:pt x="182332" y="283"/>
                  </a:lnTo>
                  <a:lnTo>
                    <a:pt x="182510" y="23105"/>
                  </a:lnTo>
                  <a:lnTo>
                    <a:pt x="203801" y="23289"/>
                  </a:lnTo>
                  <a:lnTo>
                    <a:pt x="213025" y="26267"/>
                  </a:lnTo>
                  <a:lnTo>
                    <a:pt x="215014" y="39514"/>
                  </a:lnTo>
                  <a:lnTo>
                    <a:pt x="214603" y="70502"/>
                  </a:lnTo>
                  <a:lnTo>
                    <a:pt x="77951" y="70044"/>
                  </a:lnTo>
                  <a:lnTo>
                    <a:pt x="77951" y="908105"/>
                  </a:lnTo>
                  <a:lnTo>
                    <a:pt x="73246" y="915451"/>
                  </a:lnTo>
                  <a:lnTo>
                    <a:pt x="63165" y="917615"/>
                  </a:lnTo>
                  <a:lnTo>
                    <a:pt x="52840" y="916872"/>
                  </a:lnTo>
                  <a:lnTo>
                    <a:pt x="47407" y="915496"/>
                  </a:lnTo>
                  <a:lnTo>
                    <a:pt x="41616" y="912562"/>
                  </a:lnTo>
                  <a:lnTo>
                    <a:pt x="40384" y="911826"/>
                  </a:lnTo>
                  <a:lnTo>
                    <a:pt x="51141" y="808041"/>
                  </a:lnTo>
                  <a:lnTo>
                    <a:pt x="47415" y="786276"/>
                  </a:lnTo>
                  <a:lnTo>
                    <a:pt x="35504" y="774850"/>
                  </a:lnTo>
                  <a:lnTo>
                    <a:pt x="21226" y="770530"/>
                  </a:lnTo>
                  <a:lnTo>
                    <a:pt x="10399" y="770081"/>
                  </a:lnTo>
                  <a:lnTo>
                    <a:pt x="2822" y="773815"/>
                  </a:lnTo>
                  <a:lnTo>
                    <a:pt x="0" y="781379"/>
                  </a:lnTo>
                  <a:lnTo>
                    <a:pt x="903" y="789089"/>
                  </a:lnTo>
                  <a:lnTo>
                    <a:pt x="4506" y="793259"/>
                  </a:lnTo>
                  <a:lnTo>
                    <a:pt x="12057" y="795898"/>
                  </a:lnTo>
                  <a:lnTo>
                    <a:pt x="17041" y="799515"/>
                  </a:lnTo>
                  <a:lnTo>
                    <a:pt x="19501" y="804430"/>
                  </a:lnTo>
                  <a:lnTo>
                    <a:pt x="19480" y="810962"/>
                  </a:lnTo>
                  <a:lnTo>
                    <a:pt x="9434" y="912321"/>
                  </a:lnTo>
                  <a:lnTo>
                    <a:pt x="12465" y="923808"/>
                  </a:lnTo>
                  <a:lnTo>
                    <a:pt x="18521" y="933506"/>
                  </a:lnTo>
                  <a:lnTo>
                    <a:pt x="27558" y="941416"/>
                  </a:lnTo>
                  <a:lnTo>
                    <a:pt x="39533" y="947538"/>
                  </a:lnTo>
                  <a:lnTo>
                    <a:pt x="68972" y="948884"/>
                  </a:lnTo>
                  <a:lnTo>
                    <a:pt x="75449" y="950396"/>
                  </a:lnTo>
                  <a:lnTo>
                    <a:pt x="78014" y="953952"/>
                  </a:lnTo>
                  <a:lnTo>
                    <a:pt x="78357" y="960454"/>
                  </a:lnTo>
                  <a:lnTo>
                    <a:pt x="77900" y="1183060"/>
                  </a:lnTo>
                  <a:lnTo>
                    <a:pt x="80875" y="1196673"/>
                  </a:lnTo>
                  <a:lnTo>
                    <a:pt x="88774" y="1207748"/>
                  </a:lnTo>
                  <a:lnTo>
                    <a:pt x="99402" y="1215042"/>
                  </a:lnTo>
                  <a:lnTo>
                    <a:pt x="110564" y="1217312"/>
                  </a:lnTo>
                  <a:lnTo>
                    <a:pt x="214603" y="1217312"/>
                  </a:lnTo>
                  <a:lnTo>
                    <a:pt x="213947" y="1247269"/>
                  </a:lnTo>
                  <a:lnTo>
                    <a:pt x="211667" y="1261274"/>
                  </a:lnTo>
                  <a:lnTo>
                    <a:pt x="202574" y="1265280"/>
                  </a:lnTo>
                  <a:lnTo>
                    <a:pt x="181481" y="1265241"/>
                  </a:lnTo>
                  <a:lnTo>
                    <a:pt x="181659" y="1284266"/>
                  </a:lnTo>
                  <a:lnTo>
                    <a:pt x="181659" y="1287314"/>
                  </a:lnTo>
                  <a:lnTo>
                    <a:pt x="184338" y="1289092"/>
                  </a:lnTo>
                  <a:lnTo>
                    <a:pt x="187729" y="1289968"/>
                  </a:lnTo>
                  <a:lnTo>
                    <a:pt x="199042" y="1290780"/>
                  </a:lnTo>
                  <a:lnTo>
                    <a:pt x="209464" y="1289887"/>
                  </a:lnTo>
                  <a:lnTo>
                    <a:pt x="245976" y="1253781"/>
                  </a:lnTo>
                  <a:lnTo>
                    <a:pt x="254201" y="1218442"/>
                  </a:lnTo>
                  <a:lnTo>
                    <a:pt x="253917" y="1213007"/>
                  </a:lnTo>
                  <a:lnTo>
                    <a:pt x="241066" y="1163938"/>
                  </a:lnTo>
                  <a:lnTo>
                    <a:pt x="222286" y="1144160"/>
                  </a:lnTo>
                  <a:lnTo>
                    <a:pt x="216633" y="1144936"/>
                  </a:lnTo>
                  <a:lnTo>
                    <a:pt x="214487" y="1151280"/>
                  </a:lnTo>
                  <a:lnTo>
                    <a:pt x="214319" y="1163407"/>
                  </a:lnTo>
                  <a:lnTo>
                    <a:pt x="214603" y="1181536"/>
                  </a:lnTo>
                  <a:lnTo>
                    <a:pt x="116152" y="1181536"/>
                  </a:lnTo>
                  <a:lnTo>
                    <a:pt x="115543" y="105922"/>
                  </a:lnTo>
                  <a:lnTo>
                    <a:pt x="214945" y="106265"/>
                  </a:lnTo>
                  <a:lnTo>
                    <a:pt x="214857" y="137481"/>
                  </a:lnTo>
                  <a:lnTo>
                    <a:pt x="223099" y="137583"/>
                  </a:lnTo>
                  <a:lnTo>
                    <a:pt x="229298" y="131541"/>
                  </a:lnTo>
                  <a:lnTo>
                    <a:pt x="238612" y="115577"/>
                  </a:lnTo>
                  <a:lnTo>
                    <a:pt x="246973" y="93045"/>
                  </a:lnTo>
                  <a:lnTo>
                    <a:pt x="250315" y="67301"/>
                  </a:lnTo>
                  <a:lnTo>
                    <a:pt x="247465" y="45593"/>
                  </a:lnTo>
                  <a:lnTo>
                    <a:pt x="230654" y="11096"/>
                  </a:lnTo>
                  <a:lnTo>
                    <a:pt x="200613" y="99"/>
                  </a:lnTo>
                  <a:lnTo>
                    <a:pt x="19147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37"/>
            <p:cNvSpPr/>
            <p:nvPr/>
          </p:nvSpPr>
          <p:spPr>
            <a:xfrm>
              <a:off x="9373490" y="8131792"/>
              <a:ext cx="254635" cy="1290955"/>
            </a:xfrm>
            <a:custGeom>
              <a:avLst/>
              <a:gdLst/>
              <a:ahLst/>
              <a:cxnLst/>
              <a:rect l="l" t="t" r="r" b="b"/>
              <a:pathLst>
                <a:path w="254634" h="1290954">
                  <a:moveTo>
                    <a:pt x="214857" y="137481"/>
                  </a:moveTo>
                  <a:lnTo>
                    <a:pt x="214945" y="106265"/>
                  </a:lnTo>
                  <a:lnTo>
                    <a:pt x="115543" y="105922"/>
                  </a:lnTo>
                  <a:lnTo>
                    <a:pt x="116152" y="1181536"/>
                  </a:lnTo>
                  <a:lnTo>
                    <a:pt x="214603" y="1181536"/>
                  </a:lnTo>
                  <a:lnTo>
                    <a:pt x="214319" y="1163407"/>
                  </a:lnTo>
                  <a:lnTo>
                    <a:pt x="214487" y="1151280"/>
                  </a:lnTo>
                  <a:lnTo>
                    <a:pt x="216633" y="1144936"/>
                  </a:lnTo>
                  <a:lnTo>
                    <a:pt x="222286" y="1144160"/>
                  </a:lnTo>
                  <a:lnTo>
                    <a:pt x="232618" y="1151109"/>
                  </a:lnTo>
                  <a:lnTo>
                    <a:pt x="251102" y="1191708"/>
                  </a:lnTo>
                  <a:lnTo>
                    <a:pt x="254201" y="1218442"/>
                  </a:lnTo>
                  <a:lnTo>
                    <a:pt x="251681" y="1234673"/>
                  </a:lnTo>
                  <a:lnTo>
                    <a:pt x="237669" y="1271282"/>
                  </a:lnTo>
                  <a:lnTo>
                    <a:pt x="199042" y="1290780"/>
                  </a:lnTo>
                  <a:lnTo>
                    <a:pt x="187729" y="1289968"/>
                  </a:lnTo>
                  <a:lnTo>
                    <a:pt x="184338" y="1289092"/>
                  </a:lnTo>
                  <a:lnTo>
                    <a:pt x="181659" y="1287314"/>
                  </a:lnTo>
                  <a:lnTo>
                    <a:pt x="181659" y="1284266"/>
                  </a:lnTo>
                  <a:lnTo>
                    <a:pt x="181481" y="1265241"/>
                  </a:lnTo>
                  <a:lnTo>
                    <a:pt x="202574" y="1265280"/>
                  </a:lnTo>
                  <a:lnTo>
                    <a:pt x="211667" y="1261274"/>
                  </a:lnTo>
                  <a:lnTo>
                    <a:pt x="213947" y="1247269"/>
                  </a:lnTo>
                  <a:lnTo>
                    <a:pt x="214603" y="1217312"/>
                  </a:lnTo>
                  <a:lnTo>
                    <a:pt x="110564" y="1217312"/>
                  </a:lnTo>
                  <a:lnTo>
                    <a:pt x="99402" y="1215042"/>
                  </a:lnTo>
                  <a:lnTo>
                    <a:pt x="88774" y="1207748"/>
                  </a:lnTo>
                  <a:lnTo>
                    <a:pt x="80875" y="1196673"/>
                  </a:lnTo>
                  <a:lnTo>
                    <a:pt x="77900" y="1183060"/>
                  </a:lnTo>
                  <a:lnTo>
                    <a:pt x="78357" y="960454"/>
                  </a:lnTo>
                  <a:lnTo>
                    <a:pt x="78014" y="953952"/>
                  </a:lnTo>
                  <a:lnTo>
                    <a:pt x="75449" y="950396"/>
                  </a:lnTo>
                  <a:lnTo>
                    <a:pt x="68972" y="948884"/>
                  </a:lnTo>
                  <a:lnTo>
                    <a:pt x="39533" y="947538"/>
                  </a:lnTo>
                  <a:lnTo>
                    <a:pt x="27558" y="941416"/>
                  </a:lnTo>
                  <a:lnTo>
                    <a:pt x="18521" y="933506"/>
                  </a:lnTo>
                  <a:lnTo>
                    <a:pt x="12465" y="923808"/>
                  </a:lnTo>
                  <a:lnTo>
                    <a:pt x="9434" y="912321"/>
                  </a:lnTo>
                  <a:lnTo>
                    <a:pt x="19480" y="810962"/>
                  </a:lnTo>
                  <a:lnTo>
                    <a:pt x="19501" y="804430"/>
                  </a:lnTo>
                  <a:lnTo>
                    <a:pt x="17041" y="799515"/>
                  </a:lnTo>
                  <a:lnTo>
                    <a:pt x="12057" y="795898"/>
                  </a:lnTo>
                  <a:lnTo>
                    <a:pt x="4506" y="793259"/>
                  </a:lnTo>
                  <a:lnTo>
                    <a:pt x="903" y="789089"/>
                  </a:lnTo>
                  <a:lnTo>
                    <a:pt x="0" y="781379"/>
                  </a:lnTo>
                  <a:lnTo>
                    <a:pt x="2822" y="773815"/>
                  </a:lnTo>
                  <a:lnTo>
                    <a:pt x="10399" y="770081"/>
                  </a:lnTo>
                  <a:lnTo>
                    <a:pt x="21226" y="770530"/>
                  </a:lnTo>
                  <a:lnTo>
                    <a:pt x="35504" y="774850"/>
                  </a:lnTo>
                  <a:lnTo>
                    <a:pt x="47415" y="786276"/>
                  </a:lnTo>
                  <a:lnTo>
                    <a:pt x="51141" y="808041"/>
                  </a:lnTo>
                  <a:lnTo>
                    <a:pt x="41019" y="905666"/>
                  </a:lnTo>
                  <a:lnTo>
                    <a:pt x="40384" y="911826"/>
                  </a:lnTo>
                  <a:lnTo>
                    <a:pt x="41616" y="912562"/>
                  </a:lnTo>
                  <a:lnTo>
                    <a:pt x="47407" y="915496"/>
                  </a:lnTo>
                  <a:lnTo>
                    <a:pt x="52840" y="916872"/>
                  </a:lnTo>
                  <a:lnTo>
                    <a:pt x="63165" y="917615"/>
                  </a:lnTo>
                  <a:lnTo>
                    <a:pt x="73246" y="915451"/>
                  </a:lnTo>
                  <a:lnTo>
                    <a:pt x="77951" y="908105"/>
                  </a:lnTo>
                  <a:lnTo>
                    <a:pt x="77951" y="112564"/>
                  </a:lnTo>
                  <a:lnTo>
                    <a:pt x="77951" y="106557"/>
                  </a:lnTo>
                  <a:lnTo>
                    <a:pt x="77951" y="70044"/>
                  </a:lnTo>
                  <a:lnTo>
                    <a:pt x="214603" y="70502"/>
                  </a:lnTo>
                  <a:lnTo>
                    <a:pt x="215014" y="39514"/>
                  </a:lnTo>
                  <a:lnTo>
                    <a:pt x="213025" y="26267"/>
                  </a:lnTo>
                  <a:lnTo>
                    <a:pt x="203801" y="23289"/>
                  </a:lnTo>
                  <a:lnTo>
                    <a:pt x="182510" y="23105"/>
                  </a:lnTo>
                  <a:lnTo>
                    <a:pt x="182332" y="283"/>
                  </a:lnTo>
                  <a:lnTo>
                    <a:pt x="191474" y="0"/>
                  </a:lnTo>
                  <a:lnTo>
                    <a:pt x="200613" y="99"/>
                  </a:lnTo>
                  <a:lnTo>
                    <a:pt x="209753" y="608"/>
                  </a:lnTo>
                  <a:lnTo>
                    <a:pt x="240544" y="26317"/>
                  </a:lnTo>
                  <a:lnTo>
                    <a:pt x="250315" y="67301"/>
                  </a:lnTo>
                  <a:lnTo>
                    <a:pt x="246973" y="93045"/>
                  </a:lnTo>
                  <a:lnTo>
                    <a:pt x="238612" y="115577"/>
                  </a:lnTo>
                  <a:lnTo>
                    <a:pt x="229298" y="131541"/>
                  </a:lnTo>
                  <a:lnTo>
                    <a:pt x="223099" y="137583"/>
                  </a:lnTo>
                  <a:lnTo>
                    <a:pt x="214857" y="137481"/>
                  </a:lnTo>
                  <a:close/>
                </a:path>
              </a:pathLst>
            </a:custGeom>
            <a:ln w="655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38"/>
            <p:cNvSpPr/>
            <p:nvPr/>
          </p:nvSpPr>
          <p:spPr>
            <a:xfrm>
              <a:off x="9489033" y="8324164"/>
              <a:ext cx="45720" cy="33655"/>
            </a:xfrm>
            <a:custGeom>
              <a:avLst/>
              <a:gdLst/>
              <a:ahLst/>
              <a:cxnLst/>
              <a:rect l="l" t="t" r="r" b="b"/>
              <a:pathLst>
                <a:path w="45720" h="33654">
                  <a:moveTo>
                    <a:pt x="0" y="0"/>
                  </a:moveTo>
                  <a:lnTo>
                    <a:pt x="0" y="33159"/>
                  </a:lnTo>
                  <a:lnTo>
                    <a:pt x="38214" y="25425"/>
                  </a:lnTo>
                  <a:lnTo>
                    <a:pt x="43673" y="21414"/>
                  </a:lnTo>
                  <a:lnTo>
                    <a:pt x="45604" y="15957"/>
                  </a:lnTo>
                  <a:lnTo>
                    <a:pt x="43856" y="10577"/>
                  </a:lnTo>
                  <a:lnTo>
                    <a:pt x="38277" y="67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139"/>
            <p:cNvSpPr/>
            <p:nvPr/>
          </p:nvSpPr>
          <p:spPr>
            <a:xfrm>
              <a:off x="9489033" y="8324164"/>
              <a:ext cx="45720" cy="33655"/>
            </a:xfrm>
            <a:custGeom>
              <a:avLst/>
              <a:gdLst/>
              <a:ahLst/>
              <a:cxnLst/>
              <a:rect l="l" t="t" r="r" b="b"/>
              <a:pathLst>
                <a:path w="45720" h="33654">
                  <a:moveTo>
                    <a:pt x="0" y="0"/>
                  </a:moveTo>
                  <a:lnTo>
                    <a:pt x="38277" y="6794"/>
                  </a:lnTo>
                  <a:lnTo>
                    <a:pt x="43856" y="10577"/>
                  </a:lnTo>
                  <a:lnTo>
                    <a:pt x="45604" y="15957"/>
                  </a:lnTo>
                  <a:lnTo>
                    <a:pt x="43673" y="21414"/>
                  </a:lnTo>
                  <a:lnTo>
                    <a:pt x="38214" y="25425"/>
                  </a:lnTo>
                  <a:lnTo>
                    <a:pt x="0" y="33159"/>
                  </a:lnTo>
                  <a:lnTo>
                    <a:pt x="0" y="0"/>
                  </a:lnTo>
                  <a:close/>
                </a:path>
              </a:pathLst>
            </a:custGeom>
            <a:ln w="655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140"/>
            <p:cNvSpPr/>
            <p:nvPr/>
          </p:nvSpPr>
          <p:spPr>
            <a:xfrm>
              <a:off x="11180166" y="8133385"/>
              <a:ext cx="163195" cy="1306195"/>
            </a:xfrm>
            <a:custGeom>
              <a:avLst/>
              <a:gdLst/>
              <a:ahLst/>
              <a:cxnLst/>
              <a:rect l="l" t="t" r="r" b="b"/>
              <a:pathLst>
                <a:path w="163195" h="1306195">
                  <a:moveTo>
                    <a:pt x="5399" y="1187413"/>
                  </a:moveTo>
                  <a:lnTo>
                    <a:pt x="5399" y="911305"/>
                  </a:lnTo>
                  <a:lnTo>
                    <a:pt x="4046" y="905859"/>
                  </a:lnTo>
                  <a:lnTo>
                    <a:pt x="0" y="904507"/>
                  </a:lnTo>
                </a:path>
                <a:path w="163195" h="1306195">
                  <a:moveTo>
                    <a:pt x="5399" y="1187413"/>
                  </a:moveTo>
                  <a:lnTo>
                    <a:pt x="8092" y="1201022"/>
                  </a:lnTo>
                  <a:lnTo>
                    <a:pt x="14832" y="1213254"/>
                  </a:lnTo>
                  <a:lnTo>
                    <a:pt x="24278" y="1222782"/>
                  </a:lnTo>
                  <a:lnTo>
                    <a:pt x="36417" y="1229581"/>
                  </a:lnTo>
                  <a:lnTo>
                    <a:pt x="49897" y="1232310"/>
                  </a:lnTo>
                </a:path>
                <a:path w="163195" h="1306195">
                  <a:moveTo>
                    <a:pt x="142939" y="69361"/>
                  </a:moveTo>
                  <a:lnTo>
                    <a:pt x="142939" y="31287"/>
                  </a:lnTo>
                  <a:lnTo>
                    <a:pt x="140246" y="24476"/>
                  </a:lnTo>
                  <a:lnTo>
                    <a:pt x="133494" y="21760"/>
                  </a:lnTo>
                  <a:lnTo>
                    <a:pt x="110581" y="21760"/>
                  </a:lnTo>
                  <a:lnTo>
                    <a:pt x="110581" y="0"/>
                  </a:lnTo>
                  <a:lnTo>
                    <a:pt x="134847" y="0"/>
                  </a:lnTo>
                </a:path>
                <a:path w="163195" h="1306195">
                  <a:moveTo>
                    <a:pt x="163172" y="14961"/>
                  </a:moveTo>
                  <a:lnTo>
                    <a:pt x="155079" y="6798"/>
                  </a:lnTo>
                  <a:lnTo>
                    <a:pt x="145633" y="1352"/>
                  </a:lnTo>
                  <a:lnTo>
                    <a:pt x="134847" y="0"/>
                  </a:lnTo>
                </a:path>
                <a:path w="163195" h="1306195">
                  <a:moveTo>
                    <a:pt x="151020" y="137371"/>
                  </a:moveTo>
                  <a:lnTo>
                    <a:pt x="142939" y="137371"/>
                  </a:lnTo>
                  <a:lnTo>
                    <a:pt x="142939" y="104731"/>
                  </a:lnTo>
                  <a:lnTo>
                    <a:pt x="49897" y="104731"/>
                  </a:lnTo>
                </a:path>
                <a:path w="163195" h="1306195">
                  <a:moveTo>
                    <a:pt x="49897" y="1196941"/>
                  </a:moveTo>
                  <a:lnTo>
                    <a:pt x="142939" y="1196941"/>
                  </a:lnTo>
                  <a:lnTo>
                    <a:pt x="142939" y="1164301"/>
                  </a:lnTo>
                  <a:lnTo>
                    <a:pt x="149679" y="1164301"/>
                  </a:lnTo>
                </a:path>
                <a:path w="163195" h="1306195">
                  <a:moveTo>
                    <a:pt x="134847" y="1305753"/>
                  </a:moveTo>
                  <a:lnTo>
                    <a:pt x="144292" y="1304389"/>
                  </a:lnTo>
                  <a:lnTo>
                    <a:pt x="153726" y="1298942"/>
                  </a:lnTo>
                  <a:lnTo>
                    <a:pt x="161818" y="1290792"/>
                  </a:lnTo>
                </a:path>
                <a:path w="163195" h="1306195">
                  <a:moveTo>
                    <a:pt x="110581" y="1305753"/>
                  </a:moveTo>
                  <a:lnTo>
                    <a:pt x="110581" y="1282629"/>
                  </a:lnTo>
                  <a:lnTo>
                    <a:pt x="133494" y="1282629"/>
                  </a:lnTo>
                  <a:lnTo>
                    <a:pt x="140246" y="1279912"/>
                  </a:lnTo>
                  <a:lnTo>
                    <a:pt x="142939" y="1273101"/>
                  </a:lnTo>
                  <a:lnTo>
                    <a:pt x="142939" y="1232310"/>
                  </a:lnTo>
                  <a:lnTo>
                    <a:pt x="49897" y="1232310"/>
                  </a:lnTo>
                </a:path>
                <a:path w="163195" h="1306195">
                  <a:moveTo>
                    <a:pt x="44510" y="232587"/>
                  </a:moveTo>
                  <a:lnTo>
                    <a:pt x="44510" y="199947"/>
                  </a:lnTo>
                </a:path>
                <a:path w="163195" h="1306195">
                  <a:moveTo>
                    <a:pt x="75516" y="292433"/>
                  </a:moveTo>
                  <a:lnTo>
                    <a:pt x="82268" y="291068"/>
                  </a:lnTo>
                  <a:lnTo>
                    <a:pt x="86302" y="287000"/>
                  </a:lnTo>
                  <a:lnTo>
                    <a:pt x="88996" y="280188"/>
                  </a:lnTo>
                  <a:lnTo>
                    <a:pt x="86302" y="273390"/>
                  </a:lnTo>
                  <a:lnTo>
                    <a:pt x="82268" y="269308"/>
                  </a:lnTo>
                  <a:lnTo>
                    <a:pt x="75516" y="267944"/>
                  </a:lnTo>
                </a:path>
                <a:path w="163195" h="1306195">
                  <a:moveTo>
                    <a:pt x="142939" y="69361"/>
                  </a:moveTo>
                  <a:lnTo>
                    <a:pt x="5399" y="69361"/>
                  </a:lnTo>
                </a:path>
                <a:path w="163195" h="1306195">
                  <a:moveTo>
                    <a:pt x="75516" y="292433"/>
                  </a:moveTo>
                  <a:lnTo>
                    <a:pt x="44510" y="292433"/>
                  </a:lnTo>
                </a:path>
                <a:path w="163195" h="1306195">
                  <a:moveTo>
                    <a:pt x="75516" y="267944"/>
                  </a:moveTo>
                  <a:lnTo>
                    <a:pt x="44510" y="267944"/>
                  </a:lnTo>
                </a:path>
                <a:path w="163195" h="1306195">
                  <a:moveTo>
                    <a:pt x="5399" y="866421"/>
                  </a:moveTo>
                  <a:lnTo>
                    <a:pt x="5399" y="69361"/>
                  </a:lnTo>
                </a:path>
                <a:path w="163195" h="1306195">
                  <a:moveTo>
                    <a:pt x="0" y="871867"/>
                  </a:moveTo>
                  <a:lnTo>
                    <a:pt x="4046" y="870502"/>
                  </a:lnTo>
                  <a:lnTo>
                    <a:pt x="5399" y="866421"/>
                  </a:lnTo>
                </a:path>
              </a:pathLst>
            </a:custGeom>
            <a:ln w="879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1" name="object 14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1286361" y="8128976"/>
              <a:ext cx="74824" cy="146161"/>
            </a:xfrm>
            <a:prstGeom prst="rect">
              <a:avLst/>
            </a:prstGeom>
          </p:spPr>
        </p:pic>
        <p:sp>
          <p:nvSpPr>
            <p:cNvPr id="142" name="object 142"/>
            <p:cNvSpPr/>
            <p:nvPr/>
          </p:nvSpPr>
          <p:spPr>
            <a:xfrm>
              <a:off x="11224677" y="8238117"/>
              <a:ext cx="132715" cy="1201420"/>
            </a:xfrm>
            <a:custGeom>
              <a:avLst/>
              <a:gdLst/>
              <a:ahLst/>
              <a:cxnLst/>
              <a:rect l="l" t="t" r="r" b="b"/>
              <a:pathLst>
                <a:path w="132715" h="1201420">
                  <a:moveTo>
                    <a:pt x="0" y="6798"/>
                  </a:moveTo>
                  <a:lnTo>
                    <a:pt x="0" y="1085411"/>
                  </a:lnTo>
                </a:path>
                <a:path w="132715" h="1201420">
                  <a:moveTo>
                    <a:pt x="5386" y="0"/>
                  </a:moveTo>
                  <a:lnTo>
                    <a:pt x="1340" y="2716"/>
                  </a:lnTo>
                  <a:lnTo>
                    <a:pt x="0" y="6798"/>
                  </a:lnTo>
                </a:path>
                <a:path w="132715" h="1201420">
                  <a:moveTo>
                    <a:pt x="0" y="1085411"/>
                  </a:moveTo>
                  <a:lnTo>
                    <a:pt x="1340" y="1089493"/>
                  </a:lnTo>
                  <a:lnTo>
                    <a:pt x="5386" y="1092209"/>
                  </a:lnTo>
                </a:path>
                <a:path w="132715" h="1201420">
                  <a:moveTo>
                    <a:pt x="98429" y="1092209"/>
                  </a:moveTo>
                  <a:lnTo>
                    <a:pt x="98429" y="1059569"/>
                  </a:lnTo>
                  <a:lnTo>
                    <a:pt x="105169" y="1059569"/>
                  </a:lnTo>
                </a:path>
                <a:path w="132715" h="1201420">
                  <a:moveTo>
                    <a:pt x="117308" y="1186061"/>
                  </a:moveTo>
                  <a:lnTo>
                    <a:pt x="126741" y="1165653"/>
                  </a:lnTo>
                  <a:lnTo>
                    <a:pt x="132128" y="1143893"/>
                  </a:lnTo>
                  <a:lnTo>
                    <a:pt x="132128" y="1120768"/>
                  </a:lnTo>
                  <a:lnTo>
                    <a:pt x="128094" y="1099008"/>
                  </a:lnTo>
                  <a:lnTo>
                    <a:pt x="118661" y="1077248"/>
                  </a:lnTo>
                  <a:lnTo>
                    <a:pt x="105169" y="1059569"/>
                  </a:lnTo>
                </a:path>
                <a:path w="132715" h="1201420">
                  <a:moveTo>
                    <a:pt x="90336" y="1201022"/>
                  </a:moveTo>
                  <a:lnTo>
                    <a:pt x="99782" y="1199657"/>
                  </a:lnTo>
                  <a:lnTo>
                    <a:pt x="109215" y="1194211"/>
                  </a:lnTo>
                  <a:lnTo>
                    <a:pt x="117308" y="1186061"/>
                  </a:lnTo>
                </a:path>
                <a:path w="132715" h="1201420">
                  <a:moveTo>
                    <a:pt x="66070" y="1201022"/>
                  </a:moveTo>
                  <a:lnTo>
                    <a:pt x="66070" y="1177897"/>
                  </a:lnTo>
                  <a:lnTo>
                    <a:pt x="88983" y="1177897"/>
                  </a:lnTo>
                  <a:lnTo>
                    <a:pt x="95735" y="1175181"/>
                  </a:lnTo>
                  <a:lnTo>
                    <a:pt x="98429" y="1168369"/>
                  </a:lnTo>
                  <a:lnTo>
                    <a:pt x="98429" y="1127579"/>
                  </a:lnTo>
                  <a:lnTo>
                    <a:pt x="6739" y="1127579"/>
                  </a:lnTo>
                </a:path>
                <a:path w="132715" h="1201420">
                  <a:moveTo>
                    <a:pt x="0" y="127856"/>
                  </a:moveTo>
                  <a:lnTo>
                    <a:pt x="0" y="95216"/>
                  </a:lnTo>
                </a:path>
                <a:path w="132715" h="1201420">
                  <a:moveTo>
                    <a:pt x="31005" y="187702"/>
                  </a:moveTo>
                  <a:lnTo>
                    <a:pt x="37758" y="186337"/>
                  </a:lnTo>
                  <a:lnTo>
                    <a:pt x="41791" y="182268"/>
                  </a:lnTo>
                  <a:lnTo>
                    <a:pt x="44485" y="175457"/>
                  </a:lnTo>
                  <a:lnTo>
                    <a:pt x="41791" y="168659"/>
                  </a:lnTo>
                  <a:lnTo>
                    <a:pt x="37758" y="164577"/>
                  </a:lnTo>
                  <a:lnTo>
                    <a:pt x="31005" y="163212"/>
                  </a:lnTo>
                </a:path>
              </a:pathLst>
            </a:custGeom>
            <a:ln w="879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3" name="object 14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1086776" y="8799547"/>
              <a:ext cx="93389" cy="242762"/>
            </a:xfrm>
            <a:prstGeom prst="rect">
              <a:avLst/>
            </a:prstGeom>
          </p:spPr>
        </p:pic>
        <p:sp>
          <p:nvSpPr>
            <p:cNvPr id="144" name="object 144"/>
            <p:cNvSpPr/>
            <p:nvPr/>
          </p:nvSpPr>
          <p:spPr>
            <a:xfrm>
              <a:off x="10937457" y="8202747"/>
              <a:ext cx="377825" cy="1236980"/>
            </a:xfrm>
            <a:custGeom>
              <a:avLst/>
              <a:gdLst/>
              <a:ahLst/>
              <a:cxnLst/>
              <a:rect l="l" t="t" r="r" b="b"/>
              <a:pathLst>
                <a:path w="377825" h="1236979">
                  <a:moveTo>
                    <a:pt x="353290" y="1236392"/>
                  </a:moveTo>
                  <a:lnTo>
                    <a:pt x="377556" y="1236392"/>
                  </a:lnTo>
                </a:path>
                <a:path w="377825" h="1236979">
                  <a:moveTo>
                    <a:pt x="248108" y="0"/>
                  </a:moveTo>
                  <a:lnTo>
                    <a:pt x="31005" y="0"/>
                  </a:lnTo>
                  <a:lnTo>
                    <a:pt x="17513" y="2729"/>
                  </a:lnTo>
                  <a:lnTo>
                    <a:pt x="6739" y="10892"/>
                  </a:lnTo>
                  <a:lnTo>
                    <a:pt x="0" y="21760"/>
                  </a:lnTo>
                </a:path>
                <a:path w="377825" h="1236979">
                  <a:moveTo>
                    <a:pt x="121354" y="25841"/>
                  </a:moveTo>
                  <a:lnTo>
                    <a:pt x="31005" y="25841"/>
                  </a:lnTo>
                  <a:lnTo>
                    <a:pt x="26959" y="27206"/>
                  </a:lnTo>
                  <a:lnTo>
                    <a:pt x="24265" y="29935"/>
                  </a:lnTo>
                </a:path>
                <a:path w="377825" h="1236979">
                  <a:moveTo>
                    <a:pt x="121354" y="667838"/>
                  </a:moveTo>
                  <a:lnTo>
                    <a:pt x="67410" y="667838"/>
                  </a:lnTo>
                  <a:lnTo>
                    <a:pt x="62024" y="665121"/>
                  </a:lnTo>
                </a:path>
                <a:path w="377825" h="1236979">
                  <a:moveTo>
                    <a:pt x="121354" y="693692"/>
                  </a:moveTo>
                  <a:lnTo>
                    <a:pt x="67410" y="693692"/>
                  </a:lnTo>
                </a:path>
                <a:path w="377825" h="1236979">
                  <a:moveTo>
                    <a:pt x="40451" y="677366"/>
                  </a:moveTo>
                  <a:lnTo>
                    <a:pt x="47191" y="686881"/>
                  </a:lnTo>
                  <a:lnTo>
                    <a:pt x="56624" y="692328"/>
                  </a:lnTo>
                  <a:lnTo>
                    <a:pt x="67410" y="693692"/>
                  </a:lnTo>
                </a:path>
                <a:path w="377825" h="1236979">
                  <a:moveTo>
                    <a:pt x="153713" y="0"/>
                  </a:moveTo>
                  <a:lnTo>
                    <a:pt x="153713" y="25841"/>
                  </a:lnTo>
                </a:path>
                <a:path w="377825" h="1236979">
                  <a:moveTo>
                    <a:pt x="248108" y="25841"/>
                  </a:moveTo>
                  <a:lnTo>
                    <a:pt x="230582" y="17678"/>
                  </a:lnTo>
                  <a:lnTo>
                    <a:pt x="210350" y="13609"/>
                  </a:lnTo>
                  <a:lnTo>
                    <a:pt x="191471" y="13609"/>
                  </a:lnTo>
                  <a:lnTo>
                    <a:pt x="171239" y="17678"/>
                  </a:lnTo>
                  <a:lnTo>
                    <a:pt x="153713" y="25841"/>
                  </a:lnTo>
                  <a:lnTo>
                    <a:pt x="153713" y="662404"/>
                  </a:lnTo>
                </a:path>
                <a:path w="377825" h="1236979">
                  <a:moveTo>
                    <a:pt x="121354" y="693692"/>
                  </a:moveTo>
                  <a:lnTo>
                    <a:pt x="133494" y="690963"/>
                  </a:lnTo>
                  <a:lnTo>
                    <a:pt x="144280" y="684164"/>
                  </a:lnTo>
                  <a:lnTo>
                    <a:pt x="151020" y="674636"/>
                  </a:lnTo>
                  <a:lnTo>
                    <a:pt x="153713" y="662404"/>
                  </a:lnTo>
                </a:path>
                <a:path w="377825" h="1236979">
                  <a:moveTo>
                    <a:pt x="128094" y="32652"/>
                  </a:moveTo>
                  <a:lnTo>
                    <a:pt x="128094" y="662404"/>
                  </a:lnTo>
                </a:path>
                <a:path w="377825" h="1236979">
                  <a:moveTo>
                    <a:pt x="121354" y="667838"/>
                  </a:moveTo>
                  <a:lnTo>
                    <a:pt x="125401" y="666486"/>
                  </a:lnTo>
                  <a:lnTo>
                    <a:pt x="128094" y="662404"/>
                  </a:lnTo>
                </a:path>
                <a:path w="377825" h="1236979">
                  <a:moveTo>
                    <a:pt x="128094" y="32652"/>
                  </a:moveTo>
                  <a:lnTo>
                    <a:pt x="125401" y="28571"/>
                  </a:lnTo>
                  <a:lnTo>
                    <a:pt x="121354" y="25841"/>
                  </a:lnTo>
                </a:path>
              </a:pathLst>
            </a:custGeom>
            <a:ln w="879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5" name="object 14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0888558" y="8220123"/>
              <a:ext cx="77551" cy="147520"/>
            </a:xfrm>
            <a:prstGeom prst="rect">
              <a:avLst/>
            </a:prstGeom>
          </p:spPr>
        </p:pic>
        <p:pic>
          <p:nvPicPr>
            <p:cNvPr id="146" name="object 146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0862926" y="8757359"/>
              <a:ext cx="140943" cy="127143"/>
            </a:xfrm>
            <a:prstGeom prst="rect">
              <a:avLst/>
            </a:prstGeom>
          </p:spPr>
        </p:pic>
        <p:sp>
          <p:nvSpPr>
            <p:cNvPr id="147" name="object 147"/>
            <p:cNvSpPr/>
            <p:nvPr/>
          </p:nvSpPr>
          <p:spPr>
            <a:xfrm>
              <a:off x="9726028" y="9561864"/>
              <a:ext cx="184150" cy="394970"/>
            </a:xfrm>
            <a:custGeom>
              <a:avLst/>
              <a:gdLst/>
              <a:ahLst/>
              <a:cxnLst/>
              <a:rect l="l" t="t" r="r" b="b"/>
              <a:pathLst>
                <a:path w="184150" h="394970">
                  <a:moveTo>
                    <a:pt x="45846" y="0"/>
                  </a:moveTo>
                  <a:lnTo>
                    <a:pt x="36334" y="3330"/>
                  </a:lnTo>
                  <a:lnTo>
                    <a:pt x="29832" y="7458"/>
                  </a:lnTo>
                  <a:lnTo>
                    <a:pt x="26022" y="15116"/>
                  </a:lnTo>
                  <a:lnTo>
                    <a:pt x="26682" y="22774"/>
                  </a:lnTo>
                  <a:lnTo>
                    <a:pt x="28947" y="30873"/>
                  </a:lnTo>
                  <a:lnTo>
                    <a:pt x="33713" y="37084"/>
                  </a:lnTo>
                  <a:lnTo>
                    <a:pt x="40254" y="41080"/>
                  </a:lnTo>
                  <a:lnTo>
                    <a:pt x="47840" y="42535"/>
                  </a:lnTo>
                  <a:lnTo>
                    <a:pt x="57632" y="70437"/>
                  </a:lnTo>
                  <a:lnTo>
                    <a:pt x="56375" y="73180"/>
                  </a:lnTo>
                  <a:lnTo>
                    <a:pt x="17919" y="88586"/>
                  </a:lnTo>
                  <a:lnTo>
                    <a:pt x="10554" y="92901"/>
                  </a:lnTo>
                  <a:lnTo>
                    <a:pt x="4902" y="99055"/>
                  </a:lnTo>
                  <a:lnTo>
                    <a:pt x="1278" y="106585"/>
                  </a:lnTo>
                  <a:lnTo>
                    <a:pt x="0" y="115028"/>
                  </a:lnTo>
                  <a:lnTo>
                    <a:pt x="0" y="340250"/>
                  </a:lnTo>
                  <a:lnTo>
                    <a:pt x="6375" y="346624"/>
                  </a:lnTo>
                  <a:lnTo>
                    <a:pt x="35420" y="346624"/>
                  </a:lnTo>
                  <a:lnTo>
                    <a:pt x="37007" y="348211"/>
                  </a:lnTo>
                  <a:lnTo>
                    <a:pt x="37007" y="391065"/>
                  </a:lnTo>
                  <a:lnTo>
                    <a:pt x="41935" y="394508"/>
                  </a:lnTo>
                  <a:lnTo>
                    <a:pt x="65506" y="366007"/>
                  </a:lnTo>
                  <a:lnTo>
                    <a:pt x="65506" y="348211"/>
                  </a:lnTo>
                  <a:lnTo>
                    <a:pt x="67081" y="346624"/>
                  </a:lnTo>
                  <a:lnTo>
                    <a:pt x="69049" y="346624"/>
                  </a:lnTo>
                  <a:lnTo>
                    <a:pt x="152641" y="341877"/>
                  </a:lnTo>
                  <a:lnTo>
                    <a:pt x="154127" y="341877"/>
                  </a:lnTo>
                  <a:lnTo>
                    <a:pt x="155460" y="342790"/>
                  </a:lnTo>
                  <a:lnTo>
                    <a:pt x="161671" y="359235"/>
                  </a:lnTo>
                  <a:lnTo>
                    <a:pt x="166484" y="361015"/>
                  </a:lnTo>
                  <a:lnTo>
                    <a:pt x="170281" y="358883"/>
                  </a:lnTo>
                  <a:lnTo>
                    <a:pt x="177122" y="354010"/>
                  </a:lnTo>
                  <a:lnTo>
                    <a:pt x="181727" y="348007"/>
                  </a:lnTo>
                  <a:lnTo>
                    <a:pt x="183536" y="340825"/>
                  </a:lnTo>
                  <a:lnTo>
                    <a:pt x="181991" y="332416"/>
                  </a:lnTo>
                  <a:lnTo>
                    <a:pt x="180581" y="327678"/>
                  </a:lnTo>
                  <a:lnTo>
                    <a:pt x="177571" y="319116"/>
                  </a:lnTo>
                  <a:lnTo>
                    <a:pt x="169494" y="313401"/>
                  </a:lnTo>
                  <a:lnTo>
                    <a:pt x="160439" y="313401"/>
                  </a:lnTo>
                  <a:lnTo>
                    <a:pt x="35598" y="318139"/>
                  </a:lnTo>
                  <a:lnTo>
                    <a:pt x="31661" y="318139"/>
                  </a:lnTo>
                  <a:lnTo>
                    <a:pt x="28473" y="314954"/>
                  </a:lnTo>
                  <a:lnTo>
                    <a:pt x="28473" y="117885"/>
                  </a:lnTo>
                  <a:lnTo>
                    <a:pt x="31127" y="113951"/>
                  </a:lnTo>
                  <a:lnTo>
                    <a:pt x="75184" y="96335"/>
                  </a:lnTo>
                  <a:lnTo>
                    <a:pt x="82104" y="91871"/>
                  </a:lnTo>
                  <a:lnTo>
                    <a:pt x="86696" y="85368"/>
                  </a:lnTo>
                  <a:lnTo>
                    <a:pt x="88592" y="77639"/>
                  </a:lnTo>
                  <a:lnTo>
                    <a:pt x="87426" y="69497"/>
                  </a:lnTo>
                  <a:lnTo>
                    <a:pt x="68211" y="14316"/>
                  </a:lnTo>
                  <a:lnTo>
                    <a:pt x="63093" y="6130"/>
                  </a:lnTo>
                  <a:lnTo>
                    <a:pt x="55202" y="1146"/>
                  </a:lnTo>
                  <a:lnTo>
                    <a:pt x="45846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" name="object 148"/>
            <p:cNvSpPr/>
            <p:nvPr/>
          </p:nvSpPr>
          <p:spPr>
            <a:xfrm>
              <a:off x="9726028" y="9561864"/>
              <a:ext cx="184150" cy="394970"/>
            </a:xfrm>
            <a:custGeom>
              <a:avLst/>
              <a:gdLst/>
              <a:ahLst/>
              <a:cxnLst/>
              <a:rect l="l" t="t" r="r" b="b"/>
              <a:pathLst>
                <a:path w="184150" h="394970">
                  <a:moveTo>
                    <a:pt x="181991" y="332416"/>
                  </a:moveTo>
                  <a:lnTo>
                    <a:pt x="180581" y="327678"/>
                  </a:lnTo>
                  <a:lnTo>
                    <a:pt x="177571" y="319116"/>
                  </a:lnTo>
                  <a:lnTo>
                    <a:pt x="169494" y="313401"/>
                  </a:lnTo>
                  <a:lnTo>
                    <a:pt x="160439" y="313401"/>
                  </a:lnTo>
                  <a:lnTo>
                    <a:pt x="35598" y="318139"/>
                  </a:lnTo>
                  <a:lnTo>
                    <a:pt x="31661" y="318139"/>
                  </a:lnTo>
                  <a:lnTo>
                    <a:pt x="28473" y="314954"/>
                  </a:lnTo>
                  <a:lnTo>
                    <a:pt x="28473" y="311029"/>
                  </a:lnTo>
                  <a:lnTo>
                    <a:pt x="28473" y="122255"/>
                  </a:lnTo>
                  <a:lnTo>
                    <a:pt x="28473" y="117885"/>
                  </a:lnTo>
                  <a:lnTo>
                    <a:pt x="31127" y="113951"/>
                  </a:lnTo>
                  <a:lnTo>
                    <a:pt x="35204" y="112334"/>
                  </a:lnTo>
                  <a:lnTo>
                    <a:pt x="75184" y="96335"/>
                  </a:lnTo>
                  <a:lnTo>
                    <a:pt x="82104" y="91871"/>
                  </a:lnTo>
                  <a:lnTo>
                    <a:pt x="86696" y="85368"/>
                  </a:lnTo>
                  <a:lnTo>
                    <a:pt x="88592" y="77639"/>
                  </a:lnTo>
                  <a:lnTo>
                    <a:pt x="87426" y="69497"/>
                  </a:lnTo>
                  <a:lnTo>
                    <a:pt x="68211" y="14316"/>
                  </a:lnTo>
                  <a:lnTo>
                    <a:pt x="63093" y="6130"/>
                  </a:lnTo>
                  <a:lnTo>
                    <a:pt x="55202" y="1146"/>
                  </a:lnTo>
                  <a:lnTo>
                    <a:pt x="45846" y="0"/>
                  </a:lnTo>
                  <a:lnTo>
                    <a:pt x="36334" y="3330"/>
                  </a:lnTo>
                  <a:lnTo>
                    <a:pt x="29832" y="7458"/>
                  </a:lnTo>
                  <a:lnTo>
                    <a:pt x="26022" y="15116"/>
                  </a:lnTo>
                  <a:lnTo>
                    <a:pt x="26682" y="22774"/>
                  </a:lnTo>
                  <a:lnTo>
                    <a:pt x="28947" y="30873"/>
                  </a:lnTo>
                  <a:lnTo>
                    <a:pt x="33713" y="37084"/>
                  </a:lnTo>
                  <a:lnTo>
                    <a:pt x="40254" y="41080"/>
                  </a:lnTo>
                  <a:lnTo>
                    <a:pt x="47840" y="42535"/>
                  </a:lnTo>
                  <a:lnTo>
                    <a:pt x="56743" y="67922"/>
                  </a:lnTo>
                  <a:lnTo>
                    <a:pt x="57632" y="70437"/>
                  </a:lnTo>
                  <a:lnTo>
                    <a:pt x="56375" y="73180"/>
                  </a:lnTo>
                  <a:lnTo>
                    <a:pt x="53898" y="74183"/>
                  </a:lnTo>
                  <a:lnTo>
                    <a:pt x="17919" y="88586"/>
                  </a:lnTo>
                  <a:lnTo>
                    <a:pt x="10554" y="92901"/>
                  </a:lnTo>
                  <a:lnTo>
                    <a:pt x="4902" y="99055"/>
                  </a:lnTo>
                  <a:lnTo>
                    <a:pt x="1278" y="106585"/>
                  </a:lnTo>
                  <a:lnTo>
                    <a:pt x="0" y="115028"/>
                  </a:lnTo>
                  <a:lnTo>
                    <a:pt x="0" y="332391"/>
                  </a:lnTo>
                  <a:lnTo>
                    <a:pt x="0" y="340250"/>
                  </a:lnTo>
                  <a:lnTo>
                    <a:pt x="6375" y="346624"/>
                  </a:lnTo>
                  <a:lnTo>
                    <a:pt x="14236" y="346624"/>
                  </a:lnTo>
                  <a:lnTo>
                    <a:pt x="33451" y="346624"/>
                  </a:lnTo>
                  <a:lnTo>
                    <a:pt x="35420" y="346624"/>
                  </a:lnTo>
                  <a:lnTo>
                    <a:pt x="37007" y="348211"/>
                  </a:lnTo>
                  <a:lnTo>
                    <a:pt x="37007" y="350171"/>
                  </a:lnTo>
                  <a:lnTo>
                    <a:pt x="37007" y="366007"/>
                  </a:lnTo>
                  <a:lnTo>
                    <a:pt x="37007" y="386139"/>
                  </a:lnTo>
                  <a:lnTo>
                    <a:pt x="37007" y="391065"/>
                  </a:lnTo>
                  <a:lnTo>
                    <a:pt x="41935" y="394508"/>
                  </a:lnTo>
                  <a:lnTo>
                    <a:pt x="65493" y="366007"/>
                  </a:lnTo>
                  <a:lnTo>
                    <a:pt x="65506" y="350171"/>
                  </a:lnTo>
                  <a:lnTo>
                    <a:pt x="65506" y="348211"/>
                  </a:lnTo>
                  <a:lnTo>
                    <a:pt x="67081" y="346624"/>
                  </a:lnTo>
                  <a:lnTo>
                    <a:pt x="69049" y="346624"/>
                  </a:lnTo>
                  <a:lnTo>
                    <a:pt x="152641" y="341877"/>
                  </a:lnTo>
                  <a:lnTo>
                    <a:pt x="154127" y="341877"/>
                  </a:lnTo>
                  <a:lnTo>
                    <a:pt x="155460" y="342790"/>
                  </a:lnTo>
                  <a:lnTo>
                    <a:pt x="155994" y="344198"/>
                  </a:lnTo>
                  <a:lnTo>
                    <a:pt x="160134" y="355172"/>
                  </a:lnTo>
                  <a:lnTo>
                    <a:pt x="161671" y="359235"/>
                  </a:lnTo>
                  <a:lnTo>
                    <a:pt x="183536" y="340825"/>
                  </a:lnTo>
                  <a:lnTo>
                    <a:pt x="181991" y="332416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" name="object 149"/>
            <p:cNvSpPr/>
            <p:nvPr/>
          </p:nvSpPr>
          <p:spPr>
            <a:xfrm>
              <a:off x="9726028" y="9561864"/>
              <a:ext cx="184150" cy="394970"/>
            </a:xfrm>
            <a:custGeom>
              <a:avLst/>
              <a:gdLst/>
              <a:ahLst/>
              <a:cxnLst/>
              <a:rect l="l" t="t" r="r" b="b"/>
              <a:pathLst>
                <a:path w="184150" h="394970">
                  <a:moveTo>
                    <a:pt x="45846" y="0"/>
                  </a:moveTo>
                  <a:lnTo>
                    <a:pt x="36334" y="3330"/>
                  </a:lnTo>
                  <a:lnTo>
                    <a:pt x="29832" y="7458"/>
                  </a:lnTo>
                  <a:lnTo>
                    <a:pt x="26022" y="15116"/>
                  </a:lnTo>
                  <a:lnTo>
                    <a:pt x="26682" y="22774"/>
                  </a:lnTo>
                  <a:lnTo>
                    <a:pt x="28947" y="30873"/>
                  </a:lnTo>
                  <a:lnTo>
                    <a:pt x="33713" y="37084"/>
                  </a:lnTo>
                  <a:lnTo>
                    <a:pt x="40254" y="41080"/>
                  </a:lnTo>
                  <a:lnTo>
                    <a:pt x="47840" y="42535"/>
                  </a:lnTo>
                  <a:lnTo>
                    <a:pt x="57632" y="70437"/>
                  </a:lnTo>
                  <a:lnTo>
                    <a:pt x="56375" y="73180"/>
                  </a:lnTo>
                  <a:lnTo>
                    <a:pt x="17919" y="88586"/>
                  </a:lnTo>
                  <a:lnTo>
                    <a:pt x="10554" y="92901"/>
                  </a:lnTo>
                  <a:lnTo>
                    <a:pt x="4902" y="99055"/>
                  </a:lnTo>
                  <a:lnTo>
                    <a:pt x="1278" y="106585"/>
                  </a:lnTo>
                  <a:lnTo>
                    <a:pt x="0" y="115028"/>
                  </a:lnTo>
                  <a:lnTo>
                    <a:pt x="0" y="340250"/>
                  </a:lnTo>
                  <a:lnTo>
                    <a:pt x="6375" y="346624"/>
                  </a:lnTo>
                  <a:lnTo>
                    <a:pt x="35420" y="346624"/>
                  </a:lnTo>
                  <a:lnTo>
                    <a:pt x="37007" y="348211"/>
                  </a:lnTo>
                  <a:lnTo>
                    <a:pt x="37007" y="391065"/>
                  </a:lnTo>
                  <a:lnTo>
                    <a:pt x="41935" y="394508"/>
                  </a:lnTo>
                  <a:lnTo>
                    <a:pt x="65506" y="366007"/>
                  </a:lnTo>
                  <a:lnTo>
                    <a:pt x="65506" y="348211"/>
                  </a:lnTo>
                  <a:lnTo>
                    <a:pt x="67081" y="346624"/>
                  </a:lnTo>
                  <a:lnTo>
                    <a:pt x="69049" y="346624"/>
                  </a:lnTo>
                  <a:lnTo>
                    <a:pt x="152641" y="341877"/>
                  </a:lnTo>
                  <a:lnTo>
                    <a:pt x="154127" y="341877"/>
                  </a:lnTo>
                  <a:lnTo>
                    <a:pt x="155460" y="342790"/>
                  </a:lnTo>
                  <a:lnTo>
                    <a:pt x="161671" y="359235"/>
                  </a:lnTo>
                  <a:lnTo>
                    <a:pt x="166484" y="361015"/>
                  </a:lnTo>
                  <a:lnTo>
                    <a:pt x="170281" y="358883"/>
                  </a:lnTo>
                  <a:lnTo>
                    <a:pt x="177122" y="354010"/>
                  </a:lnTo>
                  <a:lnTo>
                    <a:pt x="181727" y="348007"/>
                  </a:lnTo>
                  <a:lnTo>
                    <a:pt x="183536" y="340825"/>
                  </a:lnTo>
                  <a:lnTo>
                    <a:pt x="181991" y="332416"/>
                  </a:lnTo>
                  <a:lnTo>
                    <a:pt x="180581" y="327678"/>
                  </a:lnTo>
                  <a:lnTo>
                    <a:pt x="177571" y="319116"/>
                  </a:lnTo>
                  <a:lnTo>
                    <a:pt x="169494" y="313401"/>
                  </a:lnTo>
                  <a:lnTo>
                    <a:pt x="160439" y="313401"/>
                  </a:lnTo>
                  <a:lnTo>
                    <a:pt x="35598" y="318139"/>
                  </a:lnTo>
                  <a:lnTo>
                    <a:pt x="31661" y="318139"/>
                  </a:lnTo>
                  <a:lnTo>
                    <a:pt x="28473" y="314954"/>
                  </a:lnTo>
                  <a:lnTo>
                    <a:pt x="28473" y="117885"/>
                  </a:lnTo>
                  <a:lnTo>
                    <a:pt x="31127" y="113951"/>
                  </a:lnTo>
                  <a:lnTo>
                    <a:pt x="75184" y="96335"/>
                  </a:lnTo>
                  <a:lnTo>
                    <a:pt x="82104" y="91871"/>
                  </a:lnTo>
                  <a:lnTo>
                    <a:pt x="86696" y="85368"/>
                  </a:lnTo>
                  <a:lnTo>
                    <a:pt x="88592" y="77639"/>
                  </a:lnTo>
                  <a:lnTo>
                    <a:pt x="87426" y="69497"/>
                  </a:lnTo>
                  <a:lnTo>
                    <a:pt x="68211" y="14316"/>
                  </a:lnTo>
                  <a:lnTo>
                    <a:pt x="63093" y="6130"/>
                  </a:lnTo>
                  <a:lnTo>
                    <a:pt x="55202" y="1146"/>
                  </a:lnTo>
                  <a:lnTo>
                    <a:pt x="45846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" name="object 150"/>
            <p:cNvSpPr/>
            <p:nvPr/>
          </p:nvSpPr>
          <p:spPr>
            <a:xfrm>
              <a:off x="9726028" y="9561864"/>
              <a:ext cx="184150" cy="394970"/>
            </a:xfrm>
            <a:custGeom>
              <a:avLst/>
              <a:gdLst/>
              <a:ahLst/>
              <a:cxnLst/>
              <a:rect l="l" t="t" r="r" b="b"/>
              <a:pathLst>
                <a:path w="184150" h="394970">
                  <a:moveTo>
                    <a:pt x="181991" y="332416"/>
                  </a:moveTo>
                  <a:lnTo>
                    <a:pt x="180581" y="327678"/>
                  </a:lnTo>
                  <a:lnTo>
                    <a:pt x="177571" y="319116"/>
                  </a:lnTo>
                  <a:lnTo>
                    <a:pt x="169494" y="313401"/>
                  </a:lnTo>
                  <a:lnTo>
                    <a:pt x="160439" y="313401"/>
                  </a:lnTo>
                  <a:lnTo>
                    <a:pt x="35598" y="318139"/>
                  </a:lnTo>
                  <a:lnTo>
                    <a:pt x="31661" y="318139"/>
                  </a:lnTo>
                  <a:lnTo>
                    <a:pt x="28473" y="314954"/>
                  </a:lnTo>
                  <a:lnTo>
                    <a:pt x="28473" y="311029"/>
                  </a:lnTo>
                  <a:lnTo>
                    <a:pt x="28473" y="122255"/>
                  </a:lnTo>
                  <a:lnTo>
                    <a:pt x="28473" y="117885"/>
                  </a:lnTo>
                  <a:lnTo>
                    <a:pt x="31127" y="113951"/>
                  </a:lnTo>
                  <a:lnTo>
                    <a:pt x="35204" y="112334"/>
                  </a:lnTo>
                  <a:lnTo>
                    <a:pt x="75184" y="96335"/>
                  </a:lnTo>
                  <a:lnTo>
                    <a:pt x="82104" y="91871"/>
                  </a:lnTo>
                  <a:lnTo>
                    <a:pt x="86696" y="85368"/>
                  </a:lnTo>
                  <a:lnTo>
                    <a:pt x="88592" y="77639"/>
                  </a:lnTo>
                  <a:lnTo>
                    <a:pt x="87426" y="69497"/>
                  </a:lnTo>
                  <a:lnTo>
                    <a:pt x="68211" y="14316"/>
                  </a:lnTo>
                  <a:lnTo>
                    <a:pt x="63093" y="6130"/>
                  </a:lnTo>
                  <a:lnTo>
                    <a:pt x="55202" y="1146"/>
                  </a:lnTo>
                  <a:lnTo>
                    <a:pt x="45846" y="0"/>
                  </a:lnTo>
                  <a:lnTo>
                    <a:pt x="36334" y="3330"/>
                  </a:lnTo>
                  <a:lnTo>
                    <a:pt x="29832" y="7458"/>
                  </a:lnTo>
                  <a:lnTo>
                    <a:pt x="26022" y="15116"/>
                  </a:lnTo>
                  <a:lnTo>
                    <a:pt x="26682" y="22774"/>
                  </a:lnTo>
                  <a:lnTo>
                    <a:pt x="28947" y="30873"/>
                  </a:lnTo>
                  <a:lnTo>
                    <a:pt x="33713" y="37084"/>
                  </a:lnTo>
                  <a:lnTo>
                    <a:pt x="40254" y="41080"/>
                  </a:lnTo>
                  <a:lnTo>
                    <a:pt x="47840" y="42535"/>
                  </a:lnTo>
                  <a:lnTo>
                    <a:pt x="56743" y="67922"/>
                  </a:lnTo>
                  <a:lnTo>
                    <a:pt x="57632" y="70437"/>
                  </a:lnTo>
                  <a:lnTo>
                    <a:pt x="56375" y="73180"/>
                  </a:lnTo>
                  <a:lnTo>
                    <a:pt x="53898" y="74183"/>
                  </a:lnTo>
                  <a:lnTo>
                    <a:pt x="17919" y="88586"/>
                  </a:lnTo>
                  <a:lnTo>
                    <a:pt x="10554" y="92901"/>
                  </a:lnTo>
                  <a:lnTo>
                    <a:pt x="4902" y="99055"/>
                  </a:lnTo>
                  <a:lnTo>
                    <a:pt x="1278" y="106585"/>
                  </a:lnTo>
                  <a:lnTo>
                    <a:pt x="0" y="115028"/>
                  </a:lnTo>
                  <a:lnTo>
                    <a:pt x="0" y="332391"/>
                  </a:lnTo>
                  <a:lnTo>
                    <a:pt x="0" y="340250"/>
                  </a:lnTo>
                  <a:lnTo>
                    <a:pt x="6375" y="346624"/>
                  </a:lnTo>
                  <a:lnTo>
                    <a:pt x="14236" y="346624"/>
                  </a:lnTo>
                  <a:lnTo>
                    <a:pt x="33451" y="346624"/>
                  </a:lnTo>
                  <a:lnTo>
                    <a:pt x="35420" y="346624"/>
                  </a:lnTo>
                  <a:lnTo>
                    <a:pt x="37007" y="348211"/>
                  </a:lnTo>
                  <a:lnTo>
                    <a:pt x="37007" y="350171"/>
                  </a:lnTo>
                  <a:lnTo>
                    <a:pt x="37007" y="366007"/>
                  </a:lnTo>
                  <a:lnTo>
                    <a:pt x="37007" y="386139"/>
                  </a:lnTo>
                  <a:lnTo>
                    <a:pt x="37007" y="391065"/>
                  </a:lnTo>
                  <a:lnTo>
                    <a:pt x="41935" y="394508"/>
                  </a:lnTo>
                  <a:lnTo>
                    <a:pt x="65493" y="366007"/>
                  </a:lnTo>
                  <a:lnTo>
                    <a:pt x="65506" y="350171"/>
                  </a:lnTo>
                  <a:lnTo>
                    <a:pt x="65506" y="348211"/>
                  </a:lnTo>
                  <a:lnTo>
                    <a:pt x="67081" y="346624"/>
                  </a:lnTo>
                  <a:lnTo>
                    <a:pt x="69049" y="346624"/>
                  </a:lnTo>
                  <a:lnTo>
                    <a:pt x="152641" y="341877"/>
                  </a:lnTo>
                  <a:lnTo>
                    <a:pt x="154127" y="341877"/>
                  </a:lnTo>
                  <a:lnTo>
                    <a:pt x="155460" y="342790"/>
                  </a:lnTo>
                  <a:lnTo>
                    <a:pt x="155994" y="344198"/>
                  </a:lnTo>
                  <a:lnTo>
                    <a:pt x="160134" y="355172"/>
                  </a:lnTo>
                  <a:lnTo>
                    <a:pt x="161671" y="359235"/>
                  </a:lnTo>
                  <a:lnTo>
                    <a:pt x="183536" y="340825"/>
                  </a:lnTo>
                  <a:lnTo>
                    <a:pt x="181991" y="332416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object 151"/>
            <p:cNvSpPr/>
            <p:nvPr/>
          </p:nvSpPr>
          <p:spPr>
            <a:xfrm>
              <a:off x="9633483" y="9839557"/>
              <a:ext cx="92710" cy="60960"/>
            </a:xfrm>
            <a:custGeom>
              <a:avLst/>
              <a:gdLst/>
              <a:ahLst/>
              <a:cxnLst/>
              <a:rect l="l" t="t" r="r" b="b"/>
              <a:pathLst>
                <a:path w="92709" h="60959">
                  <a:moveTo>
                    <a:pt x="92557" y="0"/>
                  </a:moveTo>
                  <a:lnTo>
                    <a:pt x="0" y="0"/>
                  </a:lnTo>
                  <a:lnTo>
                    <a:pt x="0" y="54154"/>
                  </a:lnTo>
                  <a:lnTo>
                    <a:pt x="6388" y="60528"/>
                  </a:lnTo>
                  <a:lnTo>
                    <a:pt x="14249" y="60528"/>
                  </a:lnTo>
                  <a:lnTo>
                    <a:pt x="92557" y="60528"/>
                  </a:lnTo>
                  <a:lnTo>
                    <a:pt x="92557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152"/>
            <p:cNvSpPr/>
            <p:nvPr/>
          </p:nvSpPr>
          <p:spPr>
            <a:xfrm>
              <a:off x="9633483" y="9839557"/>
              <a:ext cx="92710" cy="60960"/>
            </a:xfrm>
            <a:custGeom>
              <a:avLst/>
              <a:gdLst/>
              <a:ahLst/>
              <a:cxnLst/>
              <a:rect l="l" t="t" r="r" b="b"/>
              <a:pathLst>
                <a:path w="92709" h="60959">
                  <a:moveTo>
                    <a:pt x="14249" y="60528"/>
                  </a:moveTo>
                  <a:lnTo>
                    <a:pt x="92557" y="60528"/>
                  </a:lnTo>
                  <a:lnTo>
                    <a:pt x="92557" y="0"/>
                  </a:lnTo>
                  <a:lnTo>
                    <a:pt x="0" y="0"/>
                  </a:lnTo>
                  <a:lnTo>
                    <a:pt x="0" y="46266"/>
                  </a:lnTo>
                  <a:lnTo>
                    <a:pt x="0" y="54154"/>
                  </a:lnTo>
                  <a:lnTo>
                    <a:pt x="6388" y="60528"/>
                  </a:lnTo>
                  <a:lnTo>
                    <a:pt x="14249" y="60528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object 153"/>
            <p:cNvSpPr/>
            <p:nvPr/>
          </p:nvSpPr>
          <p:spPr>
            <a:xfrm>
              <a:off x="9633483" y="9839567"/>
              <a:ext cx="92710" cy="60960"/>
            </a:xfrm>
            <a:custGeom>
              <a:avLst/>
              <a:gdLst/>
              <a:ahLst/>
              <a:cxnLst/>
              <a:rect l="l" t="t" r="r" b="b"/>
              <a:pathLst>
                <a:path w="92709" h="60959">
                  <a:moveTo>
                    <a:pt x="92557" y="0"/>
                  </a:moveTo>
                  <a:lnTo>
                    <a:pt x="0" y="0"/>
                  </a:lnTo>
                  <a:lnTo>
                    <a:pt x="0" y="54138"/>
                  </a:lnTo>
                  <a:lnTo>
                    <a:pt x="6375" y="60512"/>
                  </a:lnTo>
                  <a:lnTo>
                    <a:pt x="92557" y="60512"/>
                  </a:lnTo>
                  <a:lnTo>
                    <a:pt x="92557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154"/>
            <p:cNvSpPr/>
            <p:nvPr/>
          </p:nvSpPr>
          <p:spPr>
            <a:xfrm>
              <a:off x="9633483" y="9839567"/>
              <a:ext cx="92710" cy="60960"/>
            </a:xfrm>
            <a:custGeom>
              <a:avLst/>
              <a:gdLst/>
              <a:ahLst/>
              <a:cxnLst/>
              <a:rect l="l" t="t" r="r" b="b"/>
              <a:pathLst>
                <a:path w="92709" h="60959">
                  <a:moveTo>
                    <a:pt x="0" y="0"/>
                  </a:moveTo>
                  <a:lnTo>
                    <a:pt x="0" y="46274"/>
                  </a:lnTo>
                  <a:lnTo>
                    <a:pt x="0" y="54138"/>
                  </a:lnTo>
                  <a:lnTo>
                    <a:pt x="6375" y="60512"/>
                  </a:lnTo>
                  <a:lnTo>
                    <a:pt x="14224" y="60512"/>
                  </a:lnTo>
                  <a:lnTo>
                    <a:pt x="92557" y="60512"/>
                  </a:lnTo>
                  <a:lnTo>
                    <a:pt x="92557" y="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155"/>
            <p:cNvSpPr/>
            <p:nvPr/>
          </p:nvSpPr>
          <p:spPr>
            <a:xfrm>
              <a:off x="9633470" y="9714963"/>
              <a:ext cx="92710" cy="60960"/>
            </a:xfrm>
            <a:custGeom>
              <a:avLst/>
              <a:gdLst/>
              <a:ahLst/>
              <a:cxnLst/>
              <a:rect l="l" t="t" r="r" b="b"/>
              <a:pathLst>
                <a:path w="92709" h="60959">
                  <a:moveTo>
                    <a:pt x="92570" y="0"/>
                  </a:moveTo>
                  <a:lnTo>
                    <a:pt x="6388" y="0"/>
                  </a:lnTo>
                  <a:lnTo>
                    <a:pt x="0" y="6363"/>
                  </a:lnTo>
                  <a:lnTo>
                    <a:pt x="0" y="60528"/>
                  </a:lnTo>
                  <a:lnTo>
                    <a:pt x="92570" y="60528"/>
                  </a:lnTo>
                  <a:lnTo>
                    <a:pt x="92570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object 156"/>
            <p:cNvSpPr/>
            <p:nvPr/>
          </p:nvSpPr>
          <p:spPr>
            <a:xfrm>
              <a:off x="9633470" y="9714963"/>
              <a:ext cx="92710" cy="60960"/>
            </a:xfrm>
            <a:custGeom>
              <a:avLst/>
              <a:gdLst/>
              <a:ahLst/>
              <a:cxnLst/>
              <a:rect l="l" t="t" r="r" b="b"/>
              <a:pathLst>
                <a:path w="92709" h="60959">
                  <a:moveTo>
                    <a:pt x="0" y="60528"/>
                  </a:moveTo>
                  <a:lnTo>
                    <a:pt x="92570" y="60528"/>
                  </a:lnTo>
                  <a:lnTo>
                    <a:pt x="92570" y="0"/>
                  </a:lnTo>
                  <a:lnTo>
                    <a:pt x="14249" y="0"/>
                  </a:lnTo>
                  <a:lnTo>
                    <a:pt x="6388" y="0"/>
                  </a:lnTo>
                  <a:lnTo>
                    <a:pt x="0" y="6363"/>
                  </a:lnTo>
                  <a:lnTo>
                    <a:pt x="0" y="14262"/>
                  </a:lnTo>
                  <a:lnTo>
                    <a:pt x="0" y="60528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object 157"/>
            <p:cNvSpPr/>
            <p:nvPr/>
          </p:nvSpPr>
          <p:spPr>
            <a:xfrm>
              <a:off x="9633470" y="9714972"/>
              <a:ext cx="92710" cy="60960"/>
            </a:xfrm>
            <a:custGeom>
              <a:avLst/>
              <a:gdLst/>
              <a:ahLst/>
              <a:cxnLst/>
              <a:rect l="l" t="t" r="r" b="b"/>
              <a:pathLst>
                <a:path w="92709" h="60959">
                  <a:moveTo>
                    <a:pt x="92570" y="0"/>
                  </a:moveTo>
                  <a:lnTo>
                    <a:pt x="6388" y="0"/>
                  </a:lnTo>
                  <a:lnTo>
                    <a:pt x="0" y="6375"/>
                  </a:lnTo>
                  <a:lnTo>
                    <a:pt x="0" y="60514"/>
                  </a:lnTo>
                  <a:lnTo>
                    <a:pt x="92570" y="60514"/>
                  </a:lnTo>
                  <a:lnTo>
                    <a:pt x="92570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" name="object 158"/>
            <p:cNvSpPr/>
            <p:nvPr/>
          </p:nvSpPr>
          <p:spPr>
            <a:xfrm>
              <a:off x="9633470" y="9714972"/>
              <a:ext cx="92710" cy="60960"/>
            </a:xfrm>
            <a:custGeom>
              <a:avLst/>
              <a:gdLst/>
              <a:ahLst/>
              <a:cxnLst/>
              <a:rect l="l" t="t" r="r" b="b"/>
              <a:pathLst>
                <a:path w="92709" h="60959">
                  <a:moveTo>
                    <a:pt x="92570" y="60514"/>
                  </a:moveTo>
                  <a:lnTo>
                    <a:pt x="92570" y="0"/>
                  </a:lnTo>
                  <a:lnTo>
                    <a:pt x="14262" y="0"/>
                  </a:lnTo>
                  <a:lnTo>
                    <a:pt x="6388" y="0"/>
                  </a:lnTo>
                  <a:lnTo>
                    <a:pt x="0" y="6375"/>
                  </a:lnTo>
                  <a:lnTo>
                    <a:pt x="0" y="14248"/>
                  </a:lnTo>
                  <a:lnTo>
                    <a:pt x="0" y="60514"/>
                  </a:lnTo>
                  <a:lnTo>
                    <a:pt x="92570" y="60514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" name="object 159"/>
            <p:cNvSpPr/>
            <p:nvPr/>
          </p:nvSpPr>
          <p:spPr>
            <a:xfrm>
              <a:off x="9491078" y="9736330"/>
              <a:ext cx="142875" cy="39370"/>
            </a:xfrm>
            <a:custGeom>
              <a:avLst/>
              <a:gdLst/>
              <a:ahLst/>
              <a:cxnLst/>
              <a:rect l="l" t="t" r="r" b="b"/>
              <a:pathLst>
                <a:path w="142875" h="39370">
                  <a:moveTo>
                    <a:pt x="142392" y="0"/>
                  </a:moveTo>
                  <a:lnTo>
                    <a:pt x="6375" y="0"/>
                  </a:lnTo>
                  <a:lnTo>
                    <a:pt x="0" y="6389"/>
                  </a:lnTo>
                  <a:lnTo>
                    <a:pt x="0" y="39156"/>
                  </a:lnTo>
                  <a:lnTo>
                    <a:pt x="142392" y="39156"/>
                  </a:lnTo>
                  <a:lnTo>
                    <a:pt x="142392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" name="object 160"/>
            <p:cNvSpPr/>
            <p:nvPr/>
          </p:nvSpPr>
          <p:spPr>
            <a:xfrm>
              <a:off x="9491078" y="9736330"/>
              <a:ext cx="142875" cy="39370"/>
            </a:xfrm>
            <a:custGeom>
              <a:avLst/>
              <a:gdLst/>
              <a:ahLst/>
              <a:cxnLst/>
              <a:rect l="l" t="t" r="r" b="b"/>
              <a:pathLst>
                <a:path w="142875" h="39370">
                  <a:moveTo>
                    <a:pt x="142392" y="0"/>
                  </a:moveTo>
                  <a:lnTo>
                    <a:pt x="14249" y="0"/>
                  </a:lnTo>
                  <a:lnTo>
                    <a:pt x="6375" y="0"/>
                  </a:lnTo>
                  <a:lnTo>
                    <a:pt x="0" y="6389"/>
                  </a:lnTo>
                  <a:lnTo>
                    <a:pt x="0" y="14248"/>
                  </a:lnTo>
                  <a:lnTo>
                    <a:pt x="0" y="39156"/>
                  </a:lnTo>
                  <a:lnTo>
                    <a:pt x="142392" y="39156"/>
                  </a:lnTo>
                  <a:lnTo>
                    <a:pt x="142392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" name="object 161"/>
            <p:cNvSpPr/>
            <p:nvPr/>
          </p:nvSpPr>
          <p:spPr>
            <a:xfrm>
              <a:off x="9491091" y="9736335"/>
              <a:ext cx="142875" cy="39370"/>
            </a:xfrm>
            <a:custGeom>
              <a:avLst/>
              <a:gdLst/>
              <a:ahLst/>
              <a:cxnLst/>
              <a:rect l="l" t="t" r="r" b="b"/>
              <a:pathLst>
                <a:path w="142875" h="39370">
                  <a:moveTo>
                    <a:pt x="142392" y="0"/>
                  </a:moveTo>
                  <a:lnTo>
                    <a:pt x="6375" y="0"/>
                  </a:lnTo>
                  <a:lnTo>
                    <a:pt x="0" y="6374"/>
                  </a:lnTo>
                  <a:lnTo>
                    <a:pt x="0" y="39151"/>
                  </a:lnTo>
                  <a:lnTo>
                    <a:pt x="142392" y="39151"/>
                  </a:lnTo>
                  <a:lnTo>
                    <a:pt x="142392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" name="object 162"/>
            <p:cNvSpPr/>
            <p:nvPr/>
          </p:nvSpPr>
          <p:spPr>
            <a:xfrm>
              <a:off x="9491091" y="9736335"/>
              <a:ext cx="142875" cy="39370"/>
            </a:xfrm>
            <a:custGeom>
              <a:avLst/>
              <a:gdLst/>
              <a:ahLst/>
              <a:cxnLst/>
              <a:rect l="l" t="t" r="r" b="b"/>
              <a:pathLst>
                <a:path w="142875" h="39370">
                  <a:moveTo>
                    <a:pt x="142392" y="39151"/>
                  </a:moveTo>
                  <a:lnTo>
                    <a:pt x="142392" y="0"/>
                  </a:lnTo>
                  <a:lnTo>
                    <a:pt x="14249" y="0"/>
                  </a:lnTo>
                  <a:lnTo>
                    <a:pt x="6375" y="0"/>
                  </a:lnTo>
                  <a:lnTo>
                    <a:pt x="0" y="6374"/>
                  </a:lnTo>
                  <a:lnTo>
                    <a:pt x="0" y="14248"/>
                  </a:lnTo>
                  <a:lnTo>
                    <a:pt x="0" y="39151"/>
                  </a:lnTo>
                  <a:lnTo>
                    <a:pt x="142392" y="39151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object 163"/>
            <p:cNvSpPr/>
            <p:nvPr/>
          </p:nvSpPr>
          <p:spPr>
            <a:xfrm>
              <a:off x="9491078" y="9839557"/>
              <a:ext cx="142875" cy="39370"/>
            </a:xfrm>
            <a:custGeom>
              <a:avLst/>
              <a:gdLst/>
              <a:ahLst/>
              <a:cxnLst/>
              <a:rect l="l" t="t" r="r" b="b"/>
              <a:pathLst>
                <a:path w="142875" h="39370">
                  <a:moveTo>
                    <a:pt x="142392" y="0"/>
                  </a:moveTo>
                  <a:lnTo>
                    <a:pt x="0" y="0"/>
                  </a:lnTo>
                  <a:lnTo>
                    <a:pt x="0" y="32782"/>
                  </a:lnTo>
                  <a:lnTo>
                    <a:pt x="6375" y="39156"/>
                  </a:lnTo>
                  <a:lnTo>
                    <a:pt x="142392" y="39156"/>
                  </a:lnTo>
                  <a:lnTo>
                    <a:pt x="142392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" name="object 164"/>
            <p:cNvSpPr/>
            <p:nvPr/>
          </p:nvSpPr>
          <p:spPr>
            <a:xfrm>
              <a:off x="9491078" y="9839557"/>
              <a:ext cx="142875" cy="39370"/>
            </a:xfrm>
            <a:custGeom>
              <a:avLst/>
              <a:gdLst/>
              <a:ahLst/>
              <a:cxnLst/>
              <a:rect l="l" t="t" r="r" b="b"/>
              <a:pathLst>
                <a:path w="142875" h="39370">
                  <a:moveTo>
                    <a:pt x="142392" y="0"/>
                  </a:moveTo>
                  <a:lnTo>
                    <a:pt x="0" y="0"/>
                  </a:lnTo>
                  <a:lnTo>
                    <a:pt x="0" y="24944"/>
                  </a:lnTo>
                  <a:lnTo>
                    <a:pt x="0" y="32782"/>
                  </a:lnTo>
                  <a:lnTo>
                    <a:pt x="6375" y="39156"/>
                  </a:lnTo>
                  <a:lnTo>
                    <a:pt x="14249" y="39156"/>
                  </a:lnTo>
                  <a:lnTo>
                    <a:pt x="142392" y="39156"/>
                  </a:lnTo>
                  <a:lnTo>
                    <a:pt x="142392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" name="object 165"/>
            <p:cNvSpPr/>
            <p:nvPr/>
          </p:nvSpPr>
          <p:spPr>
            <a:xfrm>
              <a:off x="9491091" y="9839567"/>
              <a:ext cx="142875" cy="39370"/>
            </a:xfrm>
            <a:custGeom>
              <a:avLst/>
              <a:gdLst/>
              <a:ahLst/>
              <a:cxnLst/>
              <a:rect l="l" t="t" r="r" b="b"/>
              <a:pathLst>
                <a:path w="142875" h="39370">
                  <a:moveTo>
                    <a:pt x="142392" y="0"/>
                  </a:moveTo>
                  <a:lnTo>
                    <a:pt x="0" y="0"/>
                  </a:lnTo>
                  <a:lnTo>
                    <a:pt x="0" y="32777"/>
                  </a:lnTo>
                  <a:lnTo>
                    <a:pt x="6375" y="39151"/>
                  </a:lnTo>
                  <a:lnTo>
                    <a:pt x="142392" y="39151"/>
                  </a:lnTo>
                  <a:lnTo>
                    <a:pt x="142392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" name="object 166"/>
            <p:cNvSpPr/>
            <p:nvPr/>
          </p:nvSpPr>
          <p:spPr>
            <a:xfrm>
              <a:off x="9491091" y="9839567"/>
              <a:ext cx="142875" cy="39370"/>
            </a:xfrm>
            <a:custGeom>
              <a:avLst/>
              <a:gdLst/>
              <a:ahLst/>
              <a:cxnLst/>
              <a:rect l="l" t="t" r="r" b="b"/>
              <a:pathLst>
                <a:path w="142875" h="39370">
                  <a:moveTo>
                    <a:pt x="0" y="0"/>
                  </a:moveTo>
                  <a:lnTo>
                    <a:pt x="0" y="24913"/>
                  </a:lnTo>
                  <a:lnTo>
                    <a:pt x="0" y="32777"/>
                  </a:lnTo>
                  <a:lnTo>
                    <a:pt x="6375" y="39151"/>
                  </a:lnTo>
                  <a:lnTo>
                    <a:pt x="14224" y="39151"/>
                  </a:lnTo>
                  <a:lnTo>
                    <a:pt x="142392" y="39151"/>
                  </a:lnTo>
                  <a:lnTo>
                    <a:pt x="142392" y="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" name="object 167"/>
            <p:cNvSpPr/>
            <p:nvPr/>
          </p:nvSpPr>
          <p:spPr>
            <a:xfrm>
              <a:off x="9519564" y="9691716"/>
              <a:ext cx="114300" cy="45085"/>
            </a:xfrm>
            <a:custGeom>
              <a:avLst/>
              <a:gdLst/>
              <a:ahLst/>
              <a:cxnLst/>
              <a:rect l="l" t="t" r="r" b="b"/>
              <a:pathLst>
                <a:path w="114300" h="45084">
                  <a:moveTo>
                    <a:pt x="102019" y="0"/>
                  </a:moveTo>
                  <a:lnTo>
                    <a:pt x="0" y="44613"/>
                  </a:lnTo>
                  <a:lnTo>
                    <a:pt x="113906" y="44613"/>
                  </a:lnTo>
                  <a:lnTo>
                    <a:pt x="113906" y="16429"/>
                  </a:lnTo>
                  <a:lnTo>
                    <a:pt x="102019" y="16429"/>
                  </a:lnTo>
                  <a:lnTo>
                    <a:pt x="102019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" name="object 168"/>
            <p:cNvSpPr/>
            <p:nvPr/>
          </p:nvSpPr>
          <p:spPr>
            <a:xfrm>
              <a:off x="9519564" y="9691716"/>
              <a:ext cx="114300" cy="45085"/>
            </a:xfrm>
            <a:custGeom>
              <a:avLst/>
              <a:gdLst/>
              <a:ahLst/>
              <a:cxnLst/>
              <a:rect l="l" t="t" r="r" b="b"/>
              <a:pathLst>
                <a:path w="114300" h="45084">
                  <a:moveTo>
                    <a:pt x="0" y="44613"/>
                  </a:moveTo>
                  <a:lnTo>
                    <a:pt x="113906" y="44613"/>
                  </a:lnTo>
                  <a:lnTo>
                    <a:pt x="113906" y="16429"/>
                  </a:lnTo>
                  <a:lnTo>
                    <a:pt x="102019" y="16429"/>
                  </a:lnTo>
                  <a:lnTo>
                    <a:pt x="102019" y="0"/>
                  </a:lnTo>
                  <a:lnTo>
                    <a:pt x="0" y="44613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" name="object 169"/>
            <p:cNvSpPr/>
            <p:nvPr/>
          </p:nvSpPr>
          <p:spPr>
            <a:xfrm>
              <a:off x="9519577" y="9691711"/>
              <a:ext cx="114300" cy="45085"/>
            </a:xfrm>
            <a:custGeom>
              <a:avLst/>
              <a:gdLst/>
              <a:ahLst/>
              <a:cxnLst/>
              <a:rect l="l" t="t" r="r" b="b"/>
              <a:pathLst>
                <a:path w="114300" h="45084">
                  <a:moveTo>
                    <a:pt x="102006" y="0"/>
                  </a:moveTo>
                  <a:lnTo>
                    <a:pt x="0" y="44613"/>
                  </a:lnTo>
                  <a:lnTo>
                    <a:pt x="113893" y="44613"/>
                  </a:lnTo>
                  <a:lnTo>
                    <a:pt x="113893" y="16431"/>
                  </a:lnTo>
                  <a:lnTo>
                    <a:pt x="102006" y="16431"/>
                  </a:lnTo>
                  <a:lnTo>
                    <a:pt x="102006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" name="object 170"/>
            <p:cNvSpPr/>
            <p:nvPr/>
          </p:nvSpPr>
          <p:spPr>
            <a:xfrm>
              <a:off x="9501301" y="9691711"/>
              <a:ext cx="146685" cy="208915"/>
            </a:xfrm>
            <a:custGeom>
              <a:avLst/>
              <a:gdLst/>
              <a:ahLst/>
              <a:cxnLst/>
              <a:rect l="l" t="t" r="r" b="b"/>
              <a:pathLst>
                <a:path w="146684" h="208915">
                  <a:moveTo>
                    <a:pt x="120281" y="16431"/>
                  </a:moveTo>
                  <a:lnTo>
                    <a:pt x="120281" y="0"/>
                  </a:lnTo>
                  <a:lnTo>
                    <a:pt x="18275" y="44613"/>
                  </a:lnTo>
                  <a:lnTo>
                    <a:pt x="132168" y="44613"/>
                  </a:lnTo>
                  <a:lnTo>
                    <a:pt x="132168" y="16431"/>
                  </a:lnTo>
                  <a:lnTo>
                    <a:pt x="120281" y="16431"/>
                  </a:lnTo>
                  <a:close/>
                </a:path>
                <a:path w="146684" h="208915">
                  <a:moveTo>
                    <a:pt x="0" y="45258"/>
                  </a:moveTo>
                  <a:lnTo>
                    <a:pt x="0" y="83780"/>
                  </a:lnTo>
                </a:path>
                <a:path w="146684" h="208915">
                  <a:moveTo>
                    <a:pt x="0" y="148173"/>
                  </a:moveTo>
                  <a:lnTo>
                    <a:pt x="0" y="186690"/>
                  </a:lnTo>
                </a:path>
                <a:path w="146684" h="208915">
                  <a:moveTo>
                    <a:pt x="146418" y="23266"/>
                  </a:moveTo>
                  <a:lnTo>
                    <a:pt x="146418" y="83770"/>
                  </a:lnTo>
                </a:path>
                <a:path w="146684" h="208915">
                  <a:moveTo>
                    <a:pt x="146418" y="147855"/>
                  </a:moveTo>
                  <a:lnTo>
                    <a:pt x="146418" y="208368"/>
                  </a:lnTo>
                </a:path>
                <a:path w="146684" h="208915">
                  <a:moveTo>
                    <a:pt x="120281" y="26649"/>
                  </a:moveTo>
                  <a:lnTo>
                    <a:pt x="120281" y="16416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" name="object 171"/>
            <p:cNvSpPr/>
            <p:nvPr/>
          </p:nvSpPr>
          <p:spPr>
            <a:xfrm>
              <a:off x="8874036" y="9563099"/>
              <a:ext cx="103505" cy="393700"/>
            </a:xfrm>
            <a:custGeom>
              <a:avLst/>
              <a:gdLst/>
              <a:ahLst/>
              <a:cxnLst/>
              <a:rect l="l" t="t" r="r" b="b"/>
              <a:pathLst>
                <a:path w="103504" h="393700">
                  <a:moveTo>
                    <a:pt x="10337" y="341713"/>
                  </a:moveTo>
                  <a:lnTo>
                    <a:pt x="0" y="341713"/>
                  </a:lnTo>
                  <a:lnTo>
                    <a:pt x="4061" y="361824"/>
                  </a:lnTo>
                  <a:lnTo>
                    <a:pt x="15136" y="378246"/>
                  </a:lnTo>
                  <a:lnTo>
                    <a:pt x="31562" y="389317"/>
                  </a:lnTo>
                  <a:lnTo>
                    <a:pt x="51676" y="393377"/>
                  </a:lnTo>
                  <a:lnTo>
                    <a:pt x="71787" y="389317"/>
                  </a:lnTo>
                  <a:lnTo>
                    <a:pt x="81079" y="383053"/>
                  </a:lnTo>
                  <a:lnTo>
                    <a:pt x="51676" y="383053"/>
                  </a:lnTo>
                  <a:lnTo>
                    <a:pt x="35583" y="379803"/>
                  </a:lnTo>
                  <a:lnTo>
                    <a:pt x="22444" y="370941"/>
                  </a:lnTo>
                  <a:lnTo>
                    <a:pt x="13585" y="357800"/>
                  </a:lnTo>
                  <a:lnTo>
                    <a:pt x="10337" y="341713"/>
                  </a:lnTo>
                  <a:close/>
                </a:path>
                <a:path w="103504" h="393700">
                  <a:moveTo>
                    <a:pt x="87501" y="303752"/>
                  </a:moveTo>
                  <a:lnTo>
                    <a:pt x="68059" y="303752"/>
                  </a:lnTo>
                  <a:lnTo>
                    <a:pt x="78120" y="309950"/>
                  </a:lnTo>
                  <a:lnTo>
                    <a:pt x="85994" y="318679"/>
                  </a:lnTo>
                  <a:lnTo>
                    <a:pt x="91140" y="329396"/>
                  </a:lnTo>
                  <a:lnTo>
                    <a:pt x="92950" y="341143"/>
                  </a:lnTo>
                  <a:lnTo>
                    <a:pt x="93014" y="341713"/>
                  </a:lnTo>
                  <a:lnTo>
                    <a:pt x="89763" y="357800"/>
                  </a:lnTo>
                  <a:lnTo>
                    <a:pt x="80899" y="370941"/>
                  </a:lnTo>
                  <a:lnTo>
                    <a:pt x="67758" y="379803"/>
                  </a:lnTo>
                  <a:lnTo>
                    <a:pt x="51676" y="383053"/>
                  </a:lnTo>
                  <a:lnTo>
                    <a:pt x="81079" y="383053"/>
                  </a:lnTo>
                  <a:lnTo>
                    <a:pt x="88209" y="378246"/>
                  </a:lnTo>
                  <a:lnTo>
                    <a:pt x="99280" y="361824"/>
                  </a:lnTo>
                  <a:lnTo>
                    <a:pt x="103339" y="341713"/>
                  </a:lnTo>
                  <a:lnTo>
                    <a:pt x="103337" y="310697"/>
                  </a:lnTo>
                  <a:lnTo>
                    <a:pt x="93014" y="310697"/>
                  </a:lnTo>
                  <a:lnTo>
                    <a:pt x="88265" y="304397"/>
                  </a:lnTo>
                  <a:lnTo>
                    <a:pt x="87501" y="303752"/>
                  </a:lnTo>
                  <a:close/>
                </a:path>
                <a:path w="103504" h="393700">
                  <a:moveTo>
                    <a:pt x="103327" y="201443"/>
                  </a:moveTo>
                  <a:lnTo>
                    <a:pt x="93014" y="201443"/>
                  </a:lnTo>
                  <a:lnTo>
                    <a:pt x="93014" y="310697"/>
                  </a:lnTo>
                  <a:lnTo>
                    <a:pt x="103337" y="310697"/>
                  </a:lnTo>
                  <a:lnTo>
                    <a:pt x="103327" y="201443"/>
                  </a:lnTo>
                  <a:close/>
                </a:path>
                <a:path w="103504" h="393700">
                  <a:moveTo>
                    <a:pt x="81062" y="10312"/>
                  </a:moveTo>
                  <a:lnTo>
                    <a:pt x="51676" y="10312"/>
                  </a:lnTo>
                  <a:lnTo>
                    <a:pt x="67758" y="13564"/>
                  </a:lnTo>
                  <a:lnTo>
                    <a:pt x="80899" y="22429"/>
                  </a:lnTo>
                  <a:lnTo>
                    <a:pt x="89763" y="35574"/>
                  </a:lnTo>
                  <a:lnTo>
                    <a:pt x="93014" y="51663"/>
                  </a:lnTo>
                  <a:lnTo>
                    <a:pt x="93014" y="51816"/>
                  </a:lnTo>
                  <a:lnTo>
                    <a:pt x="91140" y="63980"/>
                  </a:lnTo>
                  <a:lnTo>
                    <a:pt x="85994" y="74698"/>
                  </a:lnTo>
                  <a:lnTo>
                    <a:pt x="78120" y="83425"/>
                  </a:lnTo>
                  <a:lnTo>
                    <a:pt x="68059" y="89618"/>
                  </a:lnTo>
                  <a:lnTo>
                    <a:pt x="67287" y="89618"/>
                  </a:lnTo>
                  <a:lnTo>
                    <a:pt x="67119" y="90001"/>
                  </a:lnTo>
                  <a:lnTo>
                    <a:pt x="66535" y="91385"/>
                  </a:lnTo>
                  <a:lnTo>
                    <a:pt x="31750" y="173259"/>
                  </a:lnTo>
                  <a:lnTo>
                    <a:pt x="31889" y="173324"/>
                  </a:lnTo>
                  <a:lnTo>
                    <a:pt x="31927" y="220031"/>
                  </a:lnTo>
                  <a:lnTo>
                    <a:pt x="31750" y="220111"/>
                  </a:lnTo>
                  <a:lnTo>
                    <a:pt x="66535" y="301986"/>
                  </a:lnTo>
                  <a:lnTo>
                    <a:pt x="67068" y="303345"/>
                  </a:lnTo>
                  <a:lnTo>
                    <a:pt x="67411" y="304030"/>
                  </a:lnTo>
                  <a:lnTo>
                    <a:pt x="68059" y="303752"/>
                  </a:lnTo>
                  <a:lnTo>
                    <a:pt x="87501" y="303752"/>
                  </a:lnTo>
                  <a:lnTo>
                    <a:pt x="82118" y="299203"/>
                  </a:lnTo>
                  <a:lnTo>
                    <a:pt x="75018" y="295611"/>
                  </a:lnTo>
                  <a:lnTo>
                    <a:pt x="41234" y="216098"/>
                  </a:lnTo>
                  <a:lnTo>
                    <a:pt x="41160" y="201443"/>
                  </a:lnTo>
                  <a:lnTo>
                    <a:pt x="103327" y="201443"/>
                  </a:lnTo>
                  <a:lnTo>
                    <a:pt x="103326" y="193589"/>
                  </a:lnTo>
                  <a:lnTo>
                    <a:pt x="41160" y="193589"/>
                  </a:lnTo>
                  <a:lnTo>
                    <a:pt x="41234" y="177272"/>
                  </a:lnTo>
                  <a:lnTo>
                    <a:pt x="75018" y="97759"/>
                  </a:lnTo>
                  <a:lnTo>
                    <a:pt x="82118" y="94162"/>
                  </a:lnTo>
                  <a:lnTo>
                    <a:pt x="87495" y="89618"/>
                  </a:lnTo>
                  <a:lnTo>
                    <a:pt x="68059" y="89618"/>
                  </a:lnTo>
                  <a:lnTo>
                    <a:pt x="67411" y="89335"/>
                  </a:lnTo>
                  <a:lnTo>
                    <a:pt x="87830" y="89335"/>
                  </a:lnTo>
                  <a:lnTo>
                    <a:pt x="88265" y="88968"/>
                  </a:lnTo>
                  <a:lnTo>
                    <a:pt x="93014" y="82668"/>
                  </a:lnTo>
                  <a:lnTo>
                    <a:pt x="103317" y="82668"/>
                  </a:lnTo>
                  <a:lnTo>
                    <a:pt x="103339" y="51663"/>
                  </a:lnTo>
                  <a:lnTo>
                    <a:pt x="99280" y="31552"/>
                  </a:lnTo>
                  <a:lnTo>
                    <a:pt x="88209" y="15130"/>
                  </a:lnTo>
                  <a:lnTo>
                    <a:pt x="81062" y="10312"/>
                  </a:lnTo>
                  <a:close/>
                </a:path>
                <a:path w="103504" h="393700">
                  <a:moveTo>
                    <a:pt x="41224" y="216072"/>
                  </a:moveTo>
                  <a:close/>
                </a:path>
                <a:path w="103504" h="393700">
                  <a:moveTo>
                    <a:pt x="103317" y="82668"/>
                  </a:moveTo>
                  <a:lnTo>
                    <a:pt x="93014" y="82668"/>
                  </a:lnTo>
                  <a:lnTo>
                    <a:pt x="93014" y="193589"/>
                  </a:lnTo>
                  <a:lnTo>
                    <a:pt x="103326" y="193589"/>
                  </a:lnTo>
                  <a:lnTo>
                    <a:pt x="103317" y="82668"/>
                  </a:lnTo>
                  <a:close/>
                </a:path>
                <a:path w="103504" h="393700">
                  <a:moveTo>
                    <a:pt x="41234" y="177272"/>
                  </a:moveTo>
                  <a:close/>
                </a:path>
                <a:path w="103504" h="393700">
                  <a:moveTo>
                    <a:pt x="51676" y="0"/>
                  </a:moveTo>
                  <a:lnTo>
                    <a:pt x="31562" y="4059"/>
                  </a:lnTo>
                  <a:lnTo>
                    <a:pt x="15136" y="15130"/>
                  </a:lnTo>
                  <a:lnTo>
                    <a:pt x="4061" y="31552"/>
                  </a:lnTo>
                  <a:lnTo>
                    <a:pt x="0" y="51663"/>
                  </a:lnTo>
                  <a:lnTo>
                    <a:pt x="10337" y="51663"/>
                  </a:lnTo>
                  <a:lnTo>
                    <a:pt x="13585" y="35574"/>
                  </a:lnTo>
                  <a:lnTo>
                    <a:pt x="22444" y="22429"/>
                  </a:lnTo>
                  <a:lnTo>
                    <a:pt x="35583" y="13564"/>
                  </a:lnTo>
                  <a:lnTo>
                    <a:pt x="51676" y="10312"/>
                  </a:lnTo>
                  <a:lnTo>
                    <a:pt x="81062" y="10312"/>
                  </a:lnTo>
                  <a:lnTo>
                    <a:pt x="71787" y="4059"/>
                  </a:lnTo>
                  <a:lnTo>
                    <a:pt x="51676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" name="object 172"/>
            <p:cNvSpPr/>
            <p:nvPr/>
          </p:nvSpPr>
          <p:spPr>
            <a:xfrm>
              <a:off x="8874036" y="9563099"/>
              <a:ext cx="103505" cy="393700"/>
            </a:xfrm>
            <a:custGeom>
              <a:avLst/>
              <a:gdLst/>
              <a:ahLst/>
              <a:cxnLst/>
              <a:rect l="l" t="t" r="r" b="b"/>
              <a:pathLst>
                <a:path w="103504" h="393700">
                  <a:moveTo>
                    <a:pt x="41160" y="216098"/>
                  </a:moveTo>
                  <a:lnTo>
                    <a:pt x="75018" y="295611"/>
                  </a:lnTo>
                  <a:lnTo>
                    <a:pt x="82118" y="299203"/>
                  </a:lnTo>
                  <a:lnTo>
                    <a:pt x="88265" y="304397"/>
                  </a:lnTo>
                  <a:lnTo>
                    <a:pt x="93014" y="310697"/>
                  </a:lnTo>
                  <a:lnTo>
                    <a:pt x="93014" y="201443"/>
                  </a:lnTo>
                  <a:lnTo>
                    <a:pt x="41160" y="201443"/>
                  </a:lnTo>
                  <a:lnTo>
                    <a:pt x="41160" y="216098"/>
                  </a:lnTo>
                  <a:close/>
                </a:path>
                <a:path w="103504" h="393700">
                  <a:moveTo>
                    <a:pt x="31889" y="173324"/>
                  </a:moveTo>
                  <a:lnTo>
                    <a:pt x="31750" y="173259"/>
                  </a:lnTo>
                  <a:lnTo>
                    <a:pt x="66535" y="91385"/>
                  </a:lnTo>
                  <a:lnTo>
                    <a:pt x="67068" y="90025"/>
                  </a:lnTo>
                  <a:lnTo>
                    <a:pt x="67411" y="89335"/>
                  </a:lnTo>
                  <a:lnTo>
                    <a:pt x="68059" y="89618"/>
                  </a:lnTo>
                  <a:lnTo>
                    <a:pt x="78120" y="83425"/>
                  </a:lnTo>
                  <a:lnTo>
                    <a:pt x="85994" y="74698"/>
                  </a:lnTo>
                  <a:lnTo>
                    <a:pt x="91140" y="63980"/>
                  </a:lnTo>
                  <a:lnTo>
                    <a:pt x="93014" y="51816"/>
                  </a:lnTo>
                  <a:lnTo>
                    <a:pt x="93014" y="51663"/>
                  </a:lnTo>
                  <a:lnTo>
                    <a:pt x="89763" y="35574"/>
                  </a:lnTo>
                  <a:lnTo>
                    <a:pt x="80899" y="22429"/>
                  </a:lnTo>
                  <a:lnTo>
                    <a:pt x="67758" y="13564"/>
                  </a:lnTo>
                  <a:lnTo>
                    <a:pt x="51676" y="10312"/>
                  </a:lnTo>
                  <a:lnTo>
                    <a:pt x="35583" y="13564"/>
                  </a:lnTo>
                  <a:lnTo>
                    <a:pt x="22444" y="22429"/>
                  </a:lnTo>
                  <a:lnTo>
                    <a:pt x="13585" y="35574"/>
                  </a:lnTo>
                  <a:lnTo>
                    <a:pt x="10337" y="51663"/>
                  </a:lnTo>
                  <a:lnTo>
                    <a:pt x="0" y="51663"/>
                  </a:lnTo>
                  <a:lnTo>
                    <a:pt x="4061" y="31552"/>
                  </a:lnTo>
                  <a:lnTo>
                    <a:pt x="15136" y="15130"/>
                  </a:lnTo>
                  <a:lnTo>
                    <a:pt x="31562" y="4059"/>
                  </a:lnTo>
                  <a:lnTo>
                    <a:pt x="51676" y="0"/>
                  </a:lnTo>
                  <a:lnTo>
                    <a:pt x="71787" y="4059"/>
                  </a:lnTo>
                  <a:lnTo>
                    <a:pt x="88209" y="15130"/>
                  </a:lnTo>
                  <a:lnTo>
                    <a:pt x="99280" y="31552"/>
                  </a:lnTo>
                  <a:lnTo>
                    <a:pt x="103339" y="51663"/>
                  </a:lnTo>
                  <a:lnTo>
                    <a:pt x="103339" y="52222"/>
                  </a:lnTo>
                  <a:lnTo>
                    <a:pt x="103327" y="52793"/>
                  </a:lnTo>
                  <a:lnTo>
                    <a:pt x="103314" y="53365"/>
                  </a:lnTo>
                  <a:lnTo>
                    <a:pt x="103314" y="192587"/>
                  </a:lnTo>
                  <a:lnTo>
                    <a:pt x="103314" y="196681"/>
                  </a:lnTo>
                  <a:lnTo>
                    <a:pt x="103314" y="340012"/>
                  </a:lnTo>
                  <a:lnTo>
                    <a:pt x="103327" y="340568"/>
                  </a:lnTo>
                  <a:lnTo>
                    <a:pt x="103339" y="341143"/>
                  </a:lnTo>
                  <a:lnTo>
                    <a:pt x="103339" y="341713"/>
                  </a:lnTo>
                  <a:lnTo>
                    <a:pt x="99280" y="361824"/>
                  </a:lnTo>
                  <a:lnTo>
                    <a:pt x="88209" y="378246"/>
                  </a:lnTo>
                  <a:lnTo>
                    <a:pt x="71787" y="389317"/>
                  </a:lnTo>
                  <a:lnTo>
                    <a:pt x="51676" y="393377"/>
                  </a:lnTo>
                  <a:lnTo>
                    <a:pt x="31562" y="389317"/>
                  </a:lnTo>
                  <a:lnTo>
                    <a:pt x="15136" y="378246"/>
                  </a:lnTo>
                  <a:lnTo>
                    <a:pt x="4061" y="361824"/>
                  </a:lnTo>
                  <a:lnTo>
                    <a:pt x="0" y="341713"/>
                  </a:lnTo>
                  <a:lnTo>
                    <a:pt x="10337" y="341713"/>
                  </a:lnTo>
                  <a:lnTo>
                    <a:pt x="13585" y="357800"/>
                  </a:lnTo>
                  <a:lnTo>
                    <a:pt x="22444" y="370941"/>
                  </a:lnTo>
                  <a:lnTo>
                    <a:pt x="35583" y="379803"/>
                  </a:lnTo>
                  <a:lnTo>
                    <a:pt x="51676" y="383053"/>
                  </a:lnTo>
                  <a:lnTo>
                    <a:pt x="67758" y="379803"/>
                  </a:lnTo>
                  <a:lnTo>
                    <a:pt x="80899" y="370941"/>
                  </a:lnTo>
                  <a:lnTo>
                    <a:pt x="89763" y="357800"/>
                  </a:lnTo>
                  <a:lnTo>
                    <a:pt x="93014" y="341713"/>
                  </a:lnTo>
                  <a:lnTo>
                    <a:pt x="93014" y="341560"/>
                  </a:lnTo>
                  <a:lnTo>
                    <a:pt x="91140" y="329396"/>
                  </a:lnTo>
                  <a:lnTo>
                    <a:pt x="85994" y="318679"/>
                  </a:lnTo>
                  <a:lnTo>
                    <a:pt x="78120" y="309950"/>
                  </a:lnTo>
                  <a:lnTo>
                    <a:pt x="68059" y="303752"/>
                  </a:lnTo>
                  <a:lnTo>
                    <a:pt x="67411" y="304030"/>
                  </a:lnTo>
                  <a:lnTo>
                    <a:pt x="67119" y="303371"/>
                  </a:lnTo>
                  <a:lnTo>
                    <a:pt x="66535" y="301986"/>
                  </a:lnTo>
                  <a:lnTo>
                    <a:pt x="31750" y="220111"/>
                  </a:lnTo>
                  <a:lnTo>
                    <a:pt x="31927" y="220031"/>
                  </a:lnTo>
                  <a:lnTo>
                    <a:pt x="31889" y="173324"/>
                  </a:lnTo>
                  <a:close/>
                </a:path>
                <a:path w="103504" h="393700">
                  <a:moveTo>
                    <a:pt x="93014" y="193589"/>
                  </a:moveTo>
                  <a:lnTo>
                    <a:pt x="93014" y="82668"/>
                  </a:lnTo>
                  <a:lnTo>
                    <a:pt x="88265" y="88968"/>
                  </a:lnTo>
                  <a:lnTo>
                    <a:pt x="82118" y="94162"/>
                  </a:lnTo>
                  <a:lnTo>
                    <a:pt x="75018" y="97759"/>
                  </a:lnTo>
                  <a:lnTo>
                    <a:pt x="41224" y="177298"/>
                  </a:lnTo>
                  <a:lnTo>
                    <a:pt x="41160" y="193589"/>
                  </a:lnTo>
                  <a:lnTo>
                    <a:pt x="93014" y="193589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" name="object 173"/>
            <p:cNvSpPr/>
            <p:nvPr/>
          </p:nvSpPr>
          <p:spPr>
            <a:xfrm>
              <a:off x="10825797" y="9570770"/>
              <a:ext cx="571500" cy="380365"/>
            </a:xfrm>
            <a:custGeom>
              <a:avLst/>
              <a:gdLst/>
              <a:ahLst/>
              <a:cxnLst/>
              <a:rect l="l" t="t" r="r" b="b"/>
              <a:pathLst>
                <a:path w="571500" h="380365">
                  <a:moveTo>
                    <a:pt x="152" y="0"/>
                  </a:moveTo>
                  <a:lnTo>
                    <a:pt x="0" y="34937"/>
                  </a:lnTo>
                  <a:lnTo>
                    <a:pt x="406336" y="36664"/>
                  </a:lnTo>
                  <a:lnTo>
                    <a:pt x="407390" y="37338"/>
                  </a:lnTo>
                  <a:lnTo>
                    <a:pt x="408127" y="38125"/>
                  </a:lnTo>
                  <a:lnTo>
                    <a:pt x="408686" y="39027"/>
                  </a:lnTo>
                  <a:lnTo>
                    <a:pt x="410146" y="41732"/>
                  </a:lnTo>
                  <a:lnTo>
                    <a:pt x="410591" y="45732"/>
                  </a:lnTo>
                  <a:lnTo>
                    <a:pt x="410324" y="50419"/>
                  </a:lnTo>
                  <a:lnTo>
                    <a:pt x="410757" y="64195"/>
                  </a:lnTo>
                  <a:lnTo>
                    <a:pt x="434301" y="99762"/>
                  </a:lnTo>
                  <a:lnTo>
                    <a:pt x="457542" y="106325"/>
                  </a:lnTo>
                  <a:lnTo>
                    <a:pt x="465823" y="105994"/>
                  </a:lnTo>
                  <a:lnTo>
                    <a:pt x="502384" y="82298"/>
                  </a:lnTo>
                  <a:lnTo>
                    <a:pt x="511136" y="64630"/>
                  </a:lnTo>
                  <a:lnTo>
                    <a:pt x="514032" y="61455"/>
                  </a:lnTo>
                  <a:lnTo>
                    <a:pt x="519087" y="58775"/>
                  </a:lnTo>
                  <a:lnTo>
                    <a:pt x="521309" y="58432"/>
                  </a:lnTo>
                  <a:lnTo>
                    <a:pt x="525868" y="58978"/>
                  </a:lnTo>
                  <a:lnTo>
                    <a:pt x="528320" y="60045"/>
                  </a:lnTo>
                  <a:lnTo>
                    <a:pt x="532561" y="63271"/>
                  </a:lnTo>
                  <a:lnTo>
                    <a:pt x="534200" y="65417"/>
                  </a:lnTo>
                  <a:lnTo>
                    <a:pt x="535038" y="67843"/>
                  </a:lnTo>
                  <a:lnTo>
                    <a:pt x="535012" y="335823"/>
                  </a:lnTo>
                  <a:lnTo>
                    <a:pt x="535114" y="338636"/>
                  </a:lnTo>
                  <a:lnTo>
                    <a:pt x="525957" y="344411"/>
                  </a:lnTo>
                  <a:lnTo>
                    <a:pt x="524256" y="343900"/>
                  </a:lnTo>
                  <a:lnTo>
                    <a:pt x="523024" y="342853"/>
                  </a:lnTo>
                  <a:lnTo>
                    <a:pt x="469747" y="291641"/>
                  </a:lnTo>
                  <a:lnTo>
                    <a:pt x="466382" y="288754"/>
                  </a:lnTo>
                  <a:lnTo>
                    <a:pt x="397080" y="279394"/>
                  </a:lnTo>
                  <a:lnTo>
                    <a:pt x="337227" y="280017"/>
                  </a:lnTo>
                  <a:lnTo>
                    <a:pt x="276287" y="281853"/>
                  </a:lnTo>
                  <a:lnTo>
                    <a:pt x="223939" y="283053"/>
                  </a:lnTo>
                  <a:lnTo>
                    <a:pt x="219100" y="283053"/>
                  </a:lnTo>
                  <a:lnTo>
                    <a:pt x="214401" y="283743"/>
                  </a:lnTo>
                  <a:lnTo>
                    <a:pt x="209981" y="285330"/>
                  </a:lnTo>
                  <a:lnTo>
                    <a:pt x="205181" y="286993"/>
                  </a:lnTo>
                  <a:lnTo>
                    <a:pt x="200825" y="289572"/>
                  </a:lnTo>
                  <a:lnTo>
                    <a:pt x="196875" y="293174"/>
                  </a:lnTo>
                  <a:lnTo>
                    <a:pt x="185771" y="304014"/>
                  </a:lnTo>
                  <a:lnTo>
                    <a:pt x="174612" y="314833"/>
                  </a:lnTo>
                  <a:lnTo>
                    <a:pt x="152234" y="336409"/>
                  </a:lnTo>
                  <a:lnTo>
                    <a:pt x="148971" y="341395"/>
                  </a:lnTo>
                  <a:lnTo>
                    <a:pt x="146164" y="343542"/>
                  </a:lnTo>
                  <a:lnTo>
                    <a:pt x="142240" y="344718"/>
                  </a:lnTo>
                  <a:lnTo>
                    <a:pt x="141198" y="344817"/>
                  </a:lnTo>
                  <a:lnTo>
                    <a:pt x="140068" y="344510"/>
                  </a:lnTo>
                  <a:lnTo>
                    <a:pt x="139661" y="344307"/>
                  </a:lnTo>
                  <a:lnTo>
                    <a:pt x="139433" y="343900"/>
                  </a:lnTo>
                  <a:lnTo>
                    <a:pt x="138023" y="342214"/>
                  </a:lnTo>
                  <a:lnTo>
                    <a:pt x="137160" y="339043"/>
                  </a:lnTo>
                  <a:lnTo>
                    <a:pt x="137236" y="334186"/>
                  </a:lnTo>
                  <a:lnTo>
                    <a:pt x="136956" y="250371"/>
                  </a:lnTo>
                  <a:lnTo>
                    <a:pt x="100787" y="250371"/>
                  </a:lnTo>
                  <a:lnTo>
                    <a:pt x="101041" y="333804"/>
                  </a:lnTo>
                  <a:lnTo>
                    <a:pt x="101647" y="343502"/>
                  </a:lnTo>
                  <a:lnTo>
                    <a:pt x="103627" y="352050"/>
                  </a:lnTo>
                  <a:lnTo>
                    <a:pt x="106818" y="359448"/>
                  </a:lnTo>
                  <a:lnTo>
                    <a:pt x="111061" y="365693"/>
                  </a:lnTo>
                  <a:lnTo>
                    <a:pt x="116586" y="372317"/>
                  </a:lnTo>
                  <a:lnTo>
                    <a:pt x="123659" y="376528"/>
                  </a:lnTo>
                  <a:lnTo>
                    <a:pt x="138772" y="380314"/>
                  </a:lnTo>
                  <a:lnTo>
                    <a:pt x="146672" y="380080"/>
                  </a:lnTo>
                  <a:lnTo>
                    <a:pt x="180594" y="358465"/>
                  </a:lnTo>
                  <a:lnTo>
                    <a:pt x="221716" y="318654"/>
                  </a:lnTo>
                  <a:lnTo>
                    <a:pt x="222377" y="318192"/>
                  </a:lnTo>
                  <a:lnTo>
                    <a:pt x="222783" y="318063"/>
                  </a:lnTo>
                  <a:lnTo>
                    <a:pt x="223329" y="317988"/>
                  </a:lnTo>
                  <a:lnTo>
                    <a:pt x="442760" y="316708"/>
                  </a:lnTo>
                  <a:lnTo>
                    <a:pt x="443433" y="316814"/>
                  </a:lnTo>
                  <a:lnTo>
                    <a:pt x="444068" y="316967"/>
                  </a:lnTo>
                  <a:lnTo>
                    <a:pt x="444957" y="317324"/>
                  </a:lnTo>
                  <a:lnTo>
                    <a:pt x="445325" y="317553"/>
                  </a:lnTo>
                  <a:lnTo>
                    <a:pt x="498894" y="369017"/>
                  </a:lnTo>
                  <a:lnTo>
                    <a:pt x="505647" y="373741"/>
                  </a:lnTo>
                  <a:lnTo>
                    <a:pt x="513030" y="377010"/>
                  </a:lnTo>
                  <a:lnTo>
                    <a:pt x="520816" y="378850"/>
                  </a:lnTo>
                  <a:lnTo>
                    <a:pt x="528777" y="379291"/>
                  </a:lnTo>
                  <a:lnTo>
                    <a:pt x="534581" y="379112"/>
                  </a:lnTo>
                  <a:lnTo>
                    <a:pt x="540359" y="377832"/>
                  </a:lnTo>
                  <a:lnTo>
                    <a:pt x="545642" y="375560"/>
                  </a:lnTo>
                  <a:lnTo>
                    <a:pt x="551065" y="373209"/>
                  </a:lnTo>
                  <a:lnTo>
                    <a:pt x="556031" y="369785"/>
                  </a:lnTo>
                  <a:lnTo>
                    <a:pt x="560184" y="365286"/>
                  </a:lnTo>
                  <a:lnTo>
                    <a:pt x="571233" y="63068"/>
                  </a:lnTo>
                  <a:lnTo>
                    <a:pt x="570877" y="61531"/>
                  </a:lnTo>
                  <a:lnTo>
                    <a:pt x="547263" y="30429"/>
                  </a:lnTo>
                  <a:lnTo>
                    <a:pt x="520830" y="23660"/>
                  </a:lnTo>
                  <a:lnTo>
                    <a:pt x="513635" y="24357"/>
                  </a:lnTo>
                  <a:lnTo>
                    <a:pt x="480253" y="47095"/>
                  </a:lnTo>
                  <a:lnTo>
                    <a:pt x="472135" y="64846"/>
                  </a:lnTo>
                  <a:lnTo>
                    <a:pt x="467791" y="68915"/>
                  </a:lnTo>
                  <a:lnTo>
                    <a:pt x="461238" y="70835"/>
                  </a:lnTo>
                  <a:lnTo>
                    <a:pt x="459041" y="70910"/>
                  </a:lnTo>
                  <a:lnTo>
                    <a:pt x="454977" y="70116"/>
                  </a:lnTo>
                  <a:lnTo>
                    <a:pt x="453021" y="69222"/>
                  </a:lnTo>
                  <a:lnTo>
                    <a:pt x="451434" y="67894"/>
                  </a:lnTo>
                  <a:lnTo>
                    <a:pt x="448056" y="65163"/>
                  </a:lnTo>
                  <a:lnTo>
                    <a:pt x="445909" y="60159"/>
                  </a:lnTo>
                  <a:lnTo>
                    <a:pt x="446519" y="53149"/>
                  </a:lnTo>
                  <a:lnTo>
                    <a:pt x="446569" y="44768"/>
                  </a:lnTo>
                  <a:lnTo>
                    <a:pt x="445660" y="36969"/>
                  </a:lnTo>
                  <a:lnTo>
                    <a:pt x="443692" y="29523"/>
                  </a:lnTo>
                  <a:lnTo>
                    <a:pt x="440563" y="22529"/>
                  </a:lnTo>
                  <a:lnTo>
                    <a:pt x="413575" y="1765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" name="object 174"/>
            <p:cNvSpPr/>
            <p:nvPr/>
          </p:nvSpPr>
          <p:spPr>
            <a:xfrm>
              <a:off x="10825796" y="9570763"/>
              <a:ext cx="571500" cy="380365"/>
            </a:xfrm>
            <a:custGeom>
              <a:avLst/>
              <a:gdLst/>
              <a:ahLst/>
              <a:cxnLst/>
              <a:rect l="l" t="t" r="r" b="b"/>
              <a:pathLst>
                <a:path w="571500" h="380365">
                  <a:moveTo>
                    <a:pt x="151" y="0"/>
                  </a:moveTo>
                  <a:lnTo>
                    <a:pt x="413582" y="1763"/>
                  </a:lnTo>
                  <a:lnTo>
                    <a:pt x="440568" y="22463"/>
                  </a:lnTo>
                  <a:lnTo>
                    <a:pt x="443694" y="29529"/>
                  </a:lnTo>
                  <a:lnTo>
                    <a:pt x="445662" y="36973"/>
                  </a:lnTo>
                  <a:lnTo>
                    <a:pt x="446572" y="44772"/>
                  </a:lnTo>
                  <a:lnTo>
                    <a:pt x="446525" y="52824"/>
                  </a:lnTo>
                  <a:lnTo>
                    <a:pt x="446525" y="53156"/>
                  </a:lnTo>
                  <a:lnTo>
                    <a:pt x="445907" y="60159"/>
                  </a:lnTo>
                  <a:lnTo>
                    <a:pt x="448065" y="65165"/>
                  </a:lnTo>
                  <a:lnTo>
                    <a:pt x="451448" y="67899"/>
                  </a:lnTo>
                  <a:lnTo>
                    <a:pt x="453025" y="69227"/>
                  </a:lnTo>
                  <a:lnTo>
                    <a:pt x="454969" y="70121"/>
                  </a:lnTo>
                  <a:lnTo>
                    <a:pt x="456964" y="70508"/>
                  </a:lnTo>
                  <a:lnTo>
                    <a:pt x="459034" y="70914"/>
                  </a:lnTo>
                  <a:lnTo>
                    <a:pt x="474710" y="57552"/>
                  </a:lnTo>
                  <a:lnTo>
                    <a:pt x="475265" y="56121"/>
                  </a:lnTo>
                  <a:lnTo>
                    <a:pt x="506508" y="26179"/>
                  </a:lnTo>
                  <a:lnTo>
                    <a:pt x="520832" y="23665"/>
                  </a:lnTo>
                  <a:lnTo>
                    <a:pt x="527974" y="24022"/>
                  </a:lnTo>
                  <a:lnTo>
                    <a:pt x="564237" y="46180"/>
                  </a:lnTo>
                  <a:lnTo>
                    <a:pt x="571230" y="63071"/>
                  </a:lnTo>
                  <a:lnTo>
                    <a:pt x="571205" y="334758"/>
                  </a:lnTo>
                  <a:lnTo>
                    <a:pt x="570652" y="343812"/>
                  </a:lnTo>
                  <a:lnTo>
                    <a:pt x="568503" y="351941"/>
                  </a:lnTo>
                  <a:lnTo>
                    <a:pt x="564964" y="359112"/>
                  </a:lnTo>
                  <a:lnTo>
                    <a:pt x="560236" y="365292"/>
                  </a:lnTo>
                  <a:lnTo>
                    <a:pt x="556033" y="369791"/>
                  </a:lnTo>
                  <a:lnTo>
                    <a:pt x="551073" y="373215"/>
                  </a:lnTo>
                  <a:lnTo>
                    <a:pt x="545721" y="375566"/>
                  </a:lnTo>
                  <a:lnTo>
                    <a:pt x="540369" y="377839"/>
                  </a:lnTo>
                  <a:lnTo>
                    <a:pt x="534588" y="379118"/>
                  </a:lnTo>
                  <a:lnTo>
                    <a:pt x="528782" y="379297"/>
                  </a:lnTo>
                  <a:lnTo>
                    <a:pt x="520821" y="378856"/>
                  </a:lnTo>
                  <a:lnTo>
                    <a:pt x="513033" y="377016"/>
                  </a:lnTo>
                  <a:lnTo>
                    <a:pt x="505647" y="373748"/>
                  </a:lnTo>
                  <a:lnTo>
                    <a:pt x="498894" y="369024"/>
                  </a:lnTo>
                  <a:lnTo>
                    <a:pt x="445604" y="317817"/>
                  </a:lnTo>
                  <a:lnTo>
                    <a:pt x="445326" y="317558"/>
                  </a:lnTo>
                  <a:lnTo>
                    <a:pt x="442751" y="316715"/>
                  </a:lnTo>
                  <a:lnTo>
                    <a:pt x="223912" y="317994"/>
                  </a:lnTo>
                  <a:lnTo>
                    <a:pt x="223332" y="317994"/>
                  </a:lnTo>
                  <a:lnTo>
                    <a:pt x="180594" y="358471"/>
                  </a:lnTo>
                  <a:lnTo>
                    <a:pt x="174942" y="365186"/>
                  </a:lnTo>
                  <a:lnTo>
                    <a:pt x="168519" y="370668"/>
                  </a:lnTo>
                  <a:lnTo>
                    <a:pt x="161536" y="374881"/>
                  </a:lnTo>
                  <a:lnTo>
                    <a:pt x="154202" y="377789"/>
                  </a:lnTo>
                  <a:lnTo>
                    <a:pt x="146679" y="380086"/>
                  </a:lnTo>
                  <a:lnTo>
                    <a:pt x="138778" y="380319"/>
                  </a:lnTo>
                  <a:lnTo>
                    <a:pt x="131381" y="378478"/>
                  </a:lnTo>
                  <a:lnTo>
                    <a:pt x="123656" y="376533"/>
                  </a:lnTo>
                  <a:lnTo>
                    <a:pt x="116588" y="372322"/>
                  </a:lnTo>
                  <a:lnTo>
                    <a:pt x="111110" y="365699"/>
                  </a:lnTo>
                  <a:lnTo>
                    <a:pt x="100786" y="250376"/>
                  </a:lnTo>
                  <a:lnTo>
                    <a:pt x="136960" y="250376"/>
                  </a:lnTo>
                  <a:lnTo>
                    <a:pt x="137238" y="334192"/>
                  </a:lnTo>
                  <a:lnTo>
                    <a:pt x="137162" y="339049"/>
                  </a:lnTo>
                  <a:lnTo>
                    <a:pt x="138020" y="342219"/>
                  </a:lnTo>
                  <a:lnTo>
                    <a:pt x="139434" y="343906"/>
                  </a:lnTo>
                  <a:lnTo>
                    <a:pt x="139661" y="344312"/>
                  </a:lnTo>
                  <a:lnTo>
                    <a:pt x="140065" y="344516"/>
                  </a:lnTo>
                  <a:lnTo>
                    <a:pt x="140469" y="344620"/>
                  </a:lnTo>
                  <a:lnTo>
                    <a:pt x="141201" y="344823"/>
                  </a:lnTo>
                  <a:lnTo>
                    <a:pt x="142236" y="344725"/>
                  </a:lnTo>
                  <a:lnTo>
                    <a:pt x="143422" y="344362"/>
                  </a:lnTo>
                  <a:lnTo>
                    <a:pt x="146174" y="343548"/>
                  </a:lnTo>
                  <a:lnTo>
                    <a:pt x="148976" y="341400"/>
                  </a:lnTo>
                  <a:lnTo>
                    <a:pt x="151172" y="338052"/>
                  </a:lnTo>
                  <a:lnTo>
                    <a:pt x="152232" y="336415"/>
                  </a:lnTo>
                  <a:lnTo>
                    <a:pt x="163427" y="325637"/>
                  </a:lnTo>
                  <a:lnTo>
                    <a:pt x="174616" y="314838"/>
                  </a:lnTo>
                  <a:lnTo>
                    <a:pt x="185774" y="304020"/>
                  </a:lnTo>
                  <a:lnTo>
                    <a:pt x="196876" y="293180"/>
                  </a:lnTo>
                  <a:lnTo>
                    <a:pt x="200827" y="289578"/>
                  </a:lnTo>
                  <a:lnTo>
                    <a:pt x="205181" y="286998"/>
                  </a:lnTo>
                  <a:lnTo>
                    <a:pt x="209915" y="285337"/>
                  </a:lnTo>
                  <a:lnTo>
                    <a:pt x="214395" y="283749"/>
                  </a:lnTo>
                  <a:lnTo>
                    <a:pt x="219091" y="283060"/>
                  </a:lnTo>
                  <a:lnTo>
                    <a:pt x="223938" y="283060"/>
                  </a:lnTo>
                  <a:lnTo>
                    <a:pt x="276290" y="281859"/>
                  </a:lnTo>
                  <a:lnTo>
                    <a:pt x="337230" y="280023"/>
                  </a:lnTo>
                  <a:lnTo>
                    <a:pt x="397079" y="279399"/>
                  </a:lnTo>
                  <a:lnTo>
                    <a:pt x="446159" y="281835"/>
                  </a:lnTo>
                  <a:lnTo>
                    <a:pt x="523027" y="342859"/>
                  </a:lnTo>
                  <a:lnTo>
                    <a:pt x="524264" y="343906"/>
                  </a:lnTo>
                  <a:lnTo>
                    <a:pt x="525955" y="344417"/>
                  </a:lnTo>
                  <a:lnTo>
                    <a:pt x="527646" y="344362"/>
                  </a:lnTo>
                  <a:lnTo>
                    <a:pt x="528707" y="344337"/>
                  </a:lnTo>
                  <a:lnTo>
                    <a:pt x="535118" y="338642"/>
                  </a:lnTo>
                  <a:lnTo>
                    <a:pt x="535017" y="335830"/>
                  </a:lnTo>
                  <a:lnTo>
                    <a:pt x="535043" y="67849"/>
                  </a:lnTo>
                  <a:lnTo>
                    <a:pt x="521310" y="58447"/>
                  </a:lnTo>
                  <a:lnTo>
                    <a:pt x="519089" y="58779"/>
                  </a:lnTo>
                  <a:lnTo>
                    <a:pt x="517019" y="59876"/>
                  </a:lnTo>
                  <a:lnTo>
                    <a:pt x="514040" y="61460"/>
                  </a:lnTo>
                  <a:lnTo>
                    <a:pt x="511137" y="64629"/>
                  </a:lnTo>
                  <a:lnTo>
                    <a:pt x="508688" y="69764"/>
                  </a:lnTo>
                  <a:lnTo>
                    <a:pt x="502388" y="82304"/>
                  </a:lnTo>
                  <a:lnTo>
                    <a:pt x="465824" y="105999"/>
                  </a:lnTo>
                  <a:lnTo>
                    <a:pt x="457544" y="106331"/>
                  </a:lnTo>
                  <a:lnTo>
                    <a:pt x="449731" y="104774"/>
                  </a:lnTo>
                  <a:lnTo>
                    <a:pt x="441805" y="103216"/>
                  </a:lnTo>
                  <a:lnTo>
                    <a:pt x="414166" y="76244"/>
                  </a:lnTo>
                  <a:lnTo>
                    <a:pt x="410326" y="50422"/>
                  </a:lnTo>
                  <a:lnTo>
                    <a:pt x="410603" y="45745"/>
                  </a:lnTo>
                  <a:lnTo>
                    <a:pt x="410149" y="41733"/>
                  </a:lnTo>
                  <a:lnTo>
                    <a:pt x="0" y="34935"/>
                  </a:lnTo>
                  <a:lnTo>
                    <a:pt x="151" y="0"/>
                  </a:lnTo>
                  <a:close/>
                </a:path>
              </a:pathLst>
            </a:custGeom>
            <a:ln w="4404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5" name="object 17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2119191" y="9560678"/>
              <a:ext cx="808012" cy="423726"/>
            </a:xfrm>
            <a:prstGeom prst="rect">
              <a:avLst/>
            </a:prstGeom>
          </p:spPr>
        </p:pic>
      </p:grpSp>
      <p:sp>
        <p:nvSpPr>
          <p:cNvPr id="176" name="object 176"/>
          <p:cNvSpPr txBox="1"/>
          <p:nvPr/>
        </p:nvSpPr>
        <p:spPr>
          <a:xfrm>
            <a:off x="8473465" y="7426058"/>
            <a:ext cx="1786889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Profiles</a:t>
            </a:r>
            <a:r>
              <a:rPr sz="10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0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commercial</a:t>
            </a:r>
            <a:r>
              <a:rPr sz="10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shelves</a:t>
            </a:r>
            <a:endParaRPr sz="1000">
              <a:latin typeface="Arial"/>
              <a:cs typeface="Arial"/>
            </a:endParaRPr>
          </a:p>
        </p:txBody>
      </p:sp>
      <p:sp>
        <p:nvSpPr>
          <p:cNvPr id="177" name="object 177"/>
          <p:cNvSpPr txBox="1"/>
          <p:nvPr/>
        </p:nvSpPr>
        <p:spPr>
          <a:xfrm>
            <a:off x="10822876" y="10061740"/>
            <a:ext cx="61595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solidFill>
                  <a:srgbClr val="231F20"/>
                </a:solidFill>
                <a:latin typeface="Arial"/>
                <a:cs typeface="Arial"/>
              </a:rPr>
              <a:t>AFS</a:t>
            </a:r>
            <a:r>
              <a:rPr sz="60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dirty="0">
                <a:solidFill>
                  <a:srgbClr val="231F20"/>
                </a:solidFill>
                <a:latin typeface="Arial"/>
                <a:cs typeface="Arial"/>
              </a:rPr>
              <a:t>SYSTEM</a:t>
            </a:r>
            <a:r>
              <a:rPr sz="60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spc="-25" dirty="0">
                <a:solidFill>
                  <a:srgbClr val="231F20"/>
                </a:solidFill>
                <a:latin typeface="Arial"/>
                <a:cs typeface="Arial"/>
              </a:rPr>
              <a:t>20</a:t>
            </a:r>
            <a:endParaRPr sz="600">
              <a:latin typeface="Arial"/>
              <a:cs typeface="Arial"/>
            </a:endParaRPr>
          </a:p>
        </p:txBody>
      </p:sp>
      <p:sp>
        <p:nvSpPr>
          <p:cNvPr id="178" name="object 178"/>
          <p:cNvSpPr txBox="1"/>
          <p:nvPr/>
        </p:nvSpPr>
        <p:spPr>
          <a:xfrm>
            <a:off x="8667381" y="10061740"/>
            <a:ext cx="51689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solidFill>
                  <a:srgbClr val="231F20"/>
                </a:solidFill>
                <a:latin typeface="Arial"/>
                <a:cs typeface="Arial"/>
              </a:rPr>
              <a:t>BONET</a:t>
            </a:r>
            <a:r>
              <a:rPr sz="6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spc="-20" dirty="0">
                <a:solidFill>
                  <a:srgbClr val="231F20"/>
                </a:solidFill>
                <a:latin typeface="Arial"/>
                <a:cs typeface="Arial"/>
              </a:rPr>
              <a:t>NÈVÈ</a:t>
            </a:r>
            <a:endParaRPr sz="600">
              <a:latin typeface="Arial"/>
              <a:cs typeface="Arial"/>
            </a:endParaRPr>
          </a:p>
        </p:txBody>
      </p:sp>
      <p:sp>
        <p:nvSpPr>
          <p:cNvPr id="179" name="object 179"/>
          <p:cNvSpPr txBox="1"/>
          <p:nvPr/>
        </p:nvSpPr>
        <p:spPr>
          <a:xfrm>
            <a:off x="9325926" y="10061740"/>
            <a:ext cx="62674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solidFill>
                  <a:srgbClr val="231F20"/>
                </a:solidFill>
                <a:latin typeface="Arial"/>
                <a:cs typeface="Arial"/>
              </a:rPr>
              <a:t>LINDE</a:t>
            </a:r>
            <a:r>
              <a:rPr sz="6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dirty="0">
                <a:solidFill>
                  <a:srgbClr val="231F20"/>
                </a:solidFill>
                <a:latin typeface="Arial"/>
                <a:cs typeface="Arial"/>
              </a:rPr>
              <a:t>/</a:t>
            </a:r>
            <a:r>
              <a:rPr sz="6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spc="-10" dirty="0">
                <a:solidFill>
                  <a:srgbClr val="231F20"/>
                </a:solidFill>
                <a:latin typeface="Arial"/>
                <a:cs typeface="Arial"/>
              </a:rPr>
              <a:t>COSTAN</a:t>
            </a:r>
            <a:endParaRPr sz="600">
              <a:latin typeface="Arial"/>
              <a:cs typeface="Arial"/>
            </a:endParaRPr>
          </a:p>
        </p:txBody>
      </p:sp>
      <p:sp>
        <p:nvSpPr>
          <p:cNvPr id="180" name="object 180"/>
          <p:cNvSpPr txBox="1"/>
          <p:nvPr/>
        </p:nvSpPr>
        <p:spPr>
          <a:xfrm>
            <a:off x="12411938" y="10061742"/>
            <a:ext cx="259079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-10" dirty="0">
                <a:solidFill>
                  <a:srgbClr val="231F20"/>
                </a:solidFill>
                <a:latin typeface="Arial"/>
                <a:cs typeface="Arial"/>
              </a:rPr>
              <a:t>SIDAC</a:t>
            </a:r>
            <a:endParaRPr sz="600">
              <a:latin typeface="Arial"/>
              <a:cs typeface="Arial"/>
            </a:endParaRPr>
          </a:p>
        </p:txBody>
      </p:sp>
      <p:grpSp>
        <p:nvGrpSpPr>
          <p:cNvPr id="181" name="object 181"/>
          <p:cNvGrpSpPr/>
          <p:nvPr/>
        </p:nvGrpSpPr>
        <p:grpSpPr>
          <a:xfrm>
            <a:off x="1206247" y="4815112"/>
            <a:ext cx="3597275" cy="1351915"/>
            <a:chOff x="1206247" y="4815112"/>
            <a:chExt cx="3597275" cy="1351915"/>
          </a:xfrm>
        </p:grpSpPr>
        <p:sp>
          <p:nvSpPr>
            <p:cNvPr id="182" name="object 182"/>
            <p:cNvSpPr/>
            <p:nvPr/>
          </p:nvSpPr>
          <p:spPr>
            <a:xfrm>
              <a:off x="1206246" y="5002872"/>
              <a:ext cx="22860" cy="964565"/>
            </a:xfrm>
            <a:custGeom>
              <a:avLst/>
              <a:gdLst/>
              <a:ahLst/>
              <a:cxnLst/>
              <a:rect l="l" t="t" r="r" b="b"/>
              <a:pathLst>
                <a:path w="22859" h="964564">
                  <a:moveTo>
                    <a:pt x="22491" y="578904"/>
                  </a:moveTo>
                  <a:lnTo>
                    <a:pt x="0" y="578904"/>
                  </a:lnTo>
                  <a:lnTo>
                    <a:pt x="0" y="964552"/>
                  </a:lnTo>
                  <a:lnTo>
                    <a:pt x="22491" y="964552"/>
                  </a:lnTo>
                  <a:lnTo>
                    <a:pt x="22491" y="578904"/>
                  </a:lnTo>
                  <a:close/>
                </a:path>
                <a:path w="22859" h="964564">
                  <a:moveTo>
                    <a:pt x="22491" y="0"/>
                  </a:moveTo>
                  <a:lnTo>
                    <a:pt x="0" y="0"/>
                  </a:lnTo>
                  <a:lnTo>
                    <a:pt x="0" y="385660"/>
                  </a:lnTo>
                  <a:lnTo>
                    <a:pt x="22491" y="385660"/>
                  </a:lnTo>
                  <a:lnTo>
                    <a:pt x="22491" y="0"/>
                  </a:lnTo>
                  <a:close/>
                </a:path>
              </a:pathLst>
            </a:custGeom>
            <a:solidFill>
              <a:srgbClr val="F582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" name="object 183"/>
            <p:cNvSpPr/>
            <p:nvPr/>
          </p:nvSpPr>
          <p:spPr>
            <a:xfrm>
              <a:off x="1228750" y="4894706"/>
              <a:ext cx="144145" cy="6350"/>
            </a:xfrm>
            <a:custGeom>
              <a:avLst/>
              <a:gdLst/>
              <a:ahLst/>
              <a:cxnLst/>
              <a:rect l="l" t="t" r="r" b="b"/>
              <a:pathLst>
                <a:path w="144144" h="6350">
                  <a:moveTo>
                    <a:pt x="0" y="0"/>
                  </a:moveTo>
                  <a:lnTo>
                    <a:pt x="143967" y="6083"/>
                  </a:lnTo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" name="object 184"/>
            <p:cNvSpPr/>
            <p:nvPr/>
          </p:nvSpPr>
          <p:spPr>
            <a:xfrm>
              <a:off x="1228740" y="4894694"/>
              <a:ext cx="144145" cy="6350"/>
            </a:xfrm>
            <a:custGeom>
              <a:avLst/>
              <a:gdLst/>
              <a:ahLst/>
              <a:cxnLst/>
              <a:rect l="l" t="t" r="r" b="b"/>
              <a:pathLst>
                <a:path w="144144" h="6350">
                  <a:moveTo>
                    <a:pt x="143977" y="6083"/>
                  </a:moveTo>
                  <a:lnTo>
                    <a:pt x="0" y="0"/>
                  </a:lnTo>
                </a:path>
              </a:pathLst>
            </a:custGeom>
            <a:ln w="840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" name="object 185"/>
            <p:cNvSpPr/>
            <p:nvPr/>
          </p:nvSpPr>
          <p:spPr>
            <a:xfrm>
              <a:off x="1268462" y="5093373"/>
              <a:ext cx="33655" cy="26670"/>
            </a:xfrm>
            <a:custGeom>
              <a:avLst/>
              <a:gdLst/>
              <a:ahLst/>
              <a:cxnLst/>
              <a:rect l="l" t="t" r="r" b="b"/>
              <a:pathLst>
                <a:path w="33655" h="26670">
                  <a:moveTo>
                    <a:pt x="33199" y="26644"/>
                  </a:moveTo>
                  <a:lnTo>
                    <a:pt x="0" y="26644"/>
                  </a:lnTo>
                </a:path>
                <a:path w="33655" h="26670">
                  <a:moveTo>
                    <a:pt x="33199" y="0"/>
                  </a:moveTo>
                  <a:lnTo>
                    <a:pt x="0" y="0"/>
                  </a:lnTo>
                </a:path>
              </a:pathLst>
            </a:custGeom>
            <a:ln w="840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" name="object 186"/>
            <p:cNvSpPr/>
            <p:nvPr/>
          </p:nvSpPr>
          <p:spPr>
            <a:xfrm>
              <a:off x="1228735" y="4894694"/>
              <a:ext cx="0" cy="1147445"/>
            </a:xfrm>
            <a:custGeom>
              <a:avLst/>
              <a:gdLst/>
              <a:ahLst/>
              <a:cxnLst/>
              <a:rect l="l" t="t" r="r" b="b"/>
              <a:pathLst>
                <a:path h="1147445">
                  <a:moveTo>
                    <a:pt x="0" y="0"/>
                  </a:moveTo>
                  <a:lnTo>
                    <a:pt x="0" y="1147165"/>
                  </a:lnTo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" name="object 187"/>
            <p:cNvSpPr/>
            <p:nvPr/>
          </p:nvSpPr>
          <p:spPr>
            <a:xfrm>
              <a:off x="1228740" y="4894706"/>
              <a:ext cx="0" cy="1147445"/>
            </a:xfrm>
            <a:custGeom>
              <a:avLst/>
              <a:gdLst/>
              <a:ahLst/>
              <a:cxnLst/>
              <a:rect l="l" t="t" r="r" b="b"/>
              <a:pathLst>
                <a:path h="1147445">
                  <a:moveTo>
                    <a:pt x="0" y="1147152"/>
                  </a:moveTo>
                  <a:lnTo>
                    <a:pt x="0" y="0"/>
                  </a:lnTo>
                </a:path>
              </a:pathLst>
            </a:custGeom>
            <a:ln w="840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" name="object 188"/>
            <p:cNvSpPr/>
            <p:nvPr/>
          </p:nvSpPr>
          <p:spPr>
            <a:xfrm>
              <a:off x="1341869" y="4826457"/>
              <a:ext cx="33020" cy="74930"/>
            </a:xfrm>
            <a:custGeom>
              <a:avLst/>
              <a:gdLst/>
              <a:ahLst/>
              <a:cxnLst/>
              <a:rect l="l" t="t" r="r" b="b"/>
              <a:pathLst>
                <a:path w="33019" h="74929">
                  <a:moveTo>
                    <a:pt x="28067" y="26035"/>
                  </a:moveTo>
                  <a:lnTo>
                    <a:pt x="30848" y="74320"/>
                  </a:lnTo>
                  <a:lnTo>
                    <a:pt x="32715" y="34594"/>
                  </a:lnTo>
                  <a:lnTo>
                    <a:pt x="32245" y="30848"/>
                  </a:lnTo>
                  <a:lnTo>
                    <a:pt x="29908" y="27571"/>
                  </a:lnTo>
                  <a:lnTo>
                    <a:pt x="28067" y="26035"/>
                  </a:lnTo>
                  <a:close/>
                </a:path>
                <a:path w="33019" h="74929">
                  <a:moveTo>
                    <a:pt x="927" y="0"/>
                  </a:moveTo>
                  <a:lnTo>
                    <a:pt x="0" y="23368"/>
                  </a:lnTo>
                  <a:lnTo>
                    <a:pt x="23368" y="24307"/>
                  </a:lnTo>
                  <a:lnTo>
                    <a:pt x="27101" y="25247"/>
                  </a:lnTo>
                  <a:lnTo>
                    <a:pt x="28067" y="26035"/>
                  </a:lnTo>
                  <a:lnTo>
                    <a:pt x="26644" y="1397"/>
                  </a:lnTo>
                  <a:lnTo>
                    <a:pt x="9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" name="object 189"/>
            <p:cNvSpPr/>
            <p:nvPr/>
          </p:nvSpPr>
          <p:spPr>
            <a:xfrm>
              <a:off x="1341869" y="4826457"/>
              <a:ext cx="33020" cy="74930"/>
            </a:xfrm>
            <a:custGeom>
              <a:avLst/>
              <a:gdLst/>
              <a:ahLst/>
              <a:cxnLst/>
              <a:rect l="l" t="t" r="r" b="b"/>
              <a:pathLst>
                <a:path w="33019" h="74929">
                  <a:moveTo>
                    <a:pt x="30848" y="74320"/>
                  </a:moveTo>
                  <a:lnTo>
                    <a:pt x="32715" y="34594"/>
                  </a:lnTo>
                  <a:lnTo>
                    <a:pt x="32245" y="30848"/>
                  </a:lnTo>
                  <a:lnTo>
                    <a:pt x="29921" y="27571"/>
                  </a:lnTo>
                  <a:lnTo>
                    <a:pt x="27114" y="25234"/>
                  </a:lnTo>
                  <a:lnTo>
                    <a:pt x="23368" y="24307"/>
                  </a:lnTo>
                  <a:lnTo>
                    <a:pt x="0" y="23368"/>
                  </a:lnTo>
                  <a:lnTo>
                    <a:pt x="927" y="0"/>
                  </a:lnTo>
                  <a:lnTo>
                    <a:pt x="26644" y="1397"/>
                  </a:lnTo>
                </a:path>
              </a:pathLst>
            </a:custGeom>
            <a:ln w="840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" name="object 190"/>
            <p:cNvSpPr/>
            <p:nvPr/>
          </p:nvSpPr>
          <p:spPr>
            <a:xfrm>
              <a:off x="1368501" y="4827854"/>
              <a:ext cx="27940" cy="17145"/>
            </a:xfrm>
            <a:custGeom>
              <a:avLst/>
              <a:gdLst/>
              <a:ahLst/>
              <a:cxnLst/>
              <a:rect l="l" t="t" r="r" b="b"/>
              <a:pathLst>
                <a:path w="27940" h="17145">
                  <a:moveTo>
                    <a:pt x="0" y="0"/>
                  </a:moveTo>
                  <a:lnTo>
                    <a:pt x="27597" y="16827"/>
                  </a:lnTo>
                  <a:lnTo>
                    <a:pt x="23850" y="11226"/>
                  </a:lnTo>
                  <a:lnTo>
                    <a:pt x="18719" y="6553"/>
                  </a:lnTo>
                  <a:lnTo>
                    <a:pt x="13106" y="3263"/>
                  </a:lnTo>
                  <a:lnTo>
                    <a:pt x="6540" y="9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" name="object 191"/>
            <p:cNvSpPr/>
            <p:nvPr/>
          </p:nvSpPr>
          <p:spPr>
            <a:xfrm>
              <a:off x="1368513" y="4827854"/>
              <a:ext cx="27940" cy="17145"/>
            </a:xfrm>
            <a:custGeom>
              <a:avLst/>
              <a:gdLst/>
              <a:ahLst/>
              <a:cxnLst/>
              <a:rect l="l" t="t" r="r" b="b"/>
              <a:pathLst>
                <a:path w="27940" h="17145">
                  <a:moveTo>
                    <a:pt x="27571" y="16827"/>
                  </a:moveTo>
                  <a:lnTo>
                    <a:pt x="23837" y="11226"/>
                  </a:lnTo>
                  <a:lnTo>
                    <a:pt x="18694" y="6540"/>
                  </a:lnTo>
                  <a:lnTo>
                    <a:pt x="13081" y="3263"/>
                  </a:lnTo>
                  <a:lnTo>
                    <a:pt x="6540" y="939"/>
                  </a:lnTo>
                  <a:lnTo>
                    <a:pt x="0" y="0"/>
                  </a:lnTo>
                </a:path>
              </a:pathLst>
            </a:custGeom>
            <a:ln w="840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" name="object 192"/>
            <p:cNvSpPr/>
            <p:nvPr/>
          </p:nvSpPr>
          <p:spPr>
            <a:xfrm>
              <a:off x="1275486" y="4933035"/>
              <a:ext cx="103505" cy="38100"/>
            </a:xfrm>
            <a:custGeom>
              <a:avLst/>
              <a:gdLst/>
              <a:ahLst/>
              <a:cxnLst/>
              <a:rect l="l" t="t" r="r" b="b"/>
              <a:pathLst>
                <a:path w="103505" h="38100">
                  <a:moveTo>
                    <a:pt x="0" y="0"/>
                  </a:moveTo>
                  <a:lnTo>
                    <a:pt x="103314" y="37871"/>
                  </a:lnTo>
                  <a:lnTo>
                    <a:pt x="94437" y="37401"/>
                  </a:lnTo>
                  <a:lnTo>
                    <a:pt x="95834" y="42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" name="object 193"/>
            <p:cNvSpPr/>
            <p:nvPr/>
          </p:nvSpPr>
          <p:spPr>
            <a:xfrm>
              <a:off x="1275486" y="4933035"/>
              <a:ext cx="103505" cy="38100"/>
            </a:xfrm>
            <a:custGeom>
              <a:avLst/>
              <a:gdLst/>
              <a:ahLst/>
              <a:cxnLst/>
              <a:rect l="l" t="t" r="r" b="b"/>
              <a:pathLst>
                <a:path w="103505" h="38100">
                  <a:moveTo>
                    <a:pt x="103314" y="37871"/>
                  </a:moveTo>
                  <a:lnTo>
                    <a:pt x="94437" y="37401"/>
                  </a:lnTo>
                  <a:lnTo>
                    <a:pt x="95834" y="4216"/>
                  </a:lnTo>
                  <a:lnTo>
                    <a:pt x="0" y="0"/>
                  </a:lnTo>
                </a:path>
              </a:pathLst>
            </a:custGeom>
            <a:ln w="840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" name="object 194"/>
            <p:cNvSpPr/>
            <p:nvPr/>
          </p:nvSpPr>
          <p:spPr>
            <a:xfrm>
              <a:off x="1268472" y="4939576"/>
              <a:ext cx="109220" cy="1113155"/>
            </a:xfrm>
            <a:custGeom>
              <a:avLst/>
              <a:gdLst/>
              <a:ahLst/>
              <a:cxnLst/>
              <a:rect l="l" t="t" r="r" b="b"/>
              <a:pathLst>
                <a:path w="109219" h="1113154">
                  <a:moveTo>
                    <a:pt x="0" y="0"/>
                  </a:moveTo>
                  <a:lnTo>
                    <a:pt x="0" y="1105560"/>
                  </a:lnTo>
                  <a:lnTo>
                    <a:pt x="927" y="1109294"/>
                  </a:lnTo>
                  <a:lnTo>
                    <a:pt x="3737" y="1111631"/>
                  </a:lnTo>
                  <a:lnTo>
                    <a:pt x="7014" y="1112558"/>
                  </a:lnTo>
                  <a:lnTo>
                    <a:pt x="102848" y="1108354"/>
                  </a:lnTo>
                  <a:lnTo>
                    <a:pt x="101438" y="1075169"/>
                  </a:lnTo>
                  <a:lnTo>
                    <a:pt x="108919" y="10746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" name="object 195"/>
            <p:cNvSpPr/>
            <p:nvPr/>
          </p:nvSpPr>
          <p:spPr>
            <a:xfrm>
              <a:off x="1268472" y="4939576"/>
              <a:ext cx="109220" cy="1113155"/>
            </a:xfrm>
            <a:custGeom>
              <a:avLst/>
              <a:gdLst/>
              <a:ahLst/>
              <a:cxnLst/>
              <a:rect l="l" t="t" r="r" b="b"/>
              <a:pathLst>
                <a:path w="109219" h="1113154">
                  <a:moveTo>
                    <a:pt x="0" y="0"/>
                  </a:moveTo>
                  <a:lnTo>
                    <a:pt x="0" y="1105560"/>
                  </a:lnTo>
                  <a:lnTo>
                    <a:pt x="927" y="1109294"/>
                  </a:lnTo>
                  <a:lnTo>
                    <a:pt x="3737" y="1111631"/>
                  </a:lnTo>
                  <a:lnTo>
                    <a:pt x="7014" y="1112558"/>
                  </a:lnTo>
                  <a:lnTo>
                    <a:pt x="102848" y="1108354"/>
                  </a:lnTo>
                  <a:lnTo>
                    <a:pt x="101438" y="1075169"/>
                  </a:lnTo>
                  <a:lnTo>
                    <a:pt x="108919" y="1074699"/>
                  </a:lnTo>
                </a:path>
              </a:pathLst>
            </a:custGeom>
            <a:ln w="840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6" name="object 19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273149" y="6080201"/>
              <a:ext cx="125742" cy="85534"/>
            </a:xfrm>
            <a:prstGeom prst="rect">
              <a:avLst/>
            </a:prstGeom>
          </p:spPr>
        </p:pic>
        <p:sp>
          <p:nvSpPr>
            <p:cNvPr id="197" name="object 197"/>
            <p:cNvSpPr/>
            <p:nvPr/>
          </p:nvSpPr>
          <p:spPr>
            <a:xfrm>
              <a:off x="1268467" y="5023726"/>
              <a:ext cx="0" cy="33655"/>
            </a:xfrm>
            <a:custGeom>
              <a:avLst/>
              <a:gdLst/>
              <a:ahLst/>
              <a:cxnLst/>
              <a:rect l="l" t="t" r="r" b="b"/>
              <a:pathLst>
                <a:path h="33654">
                  <a:moveTo>
                    <a:pt x="0" y="0"/>
                  </a:moveTo>
                  <a:lnTo>
                    <a:pt x="0" y="33197"/>
                  </a:lnTo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" name="object 198"/>
            <p:cNvSpPr/>
            <p:nvPr/>
          </p:nvSpPr>
          <p:spPr>
            <a:xfrm>
              <a:off x="1268472" y="5023713"/>
              <a:ext cx="0" cy="33655"/>
            </a:xfrm>
            <a:custGeom>
              <a:avLst/>
              <a:gdLst/>
              <a:ahLst/>
              <a:cxnLst/>
              <a:rect l="l" t="t" r="r" b="b"/>
              <a:pathLst>
                <a:path h="33654">
                  <a:moveTo>
                    <a:pt x="0" y="33197"/>
                  </a:moveTo>
                  <a:lnTo>
                    <a:pt x="0" y="0"/>
                  </a:lnTo>
                </a:path>
              </a:pathLst>
            </a:custGeom>
            <a:ln w="840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" name="object 199"/>
            <p:cNvSpPr/>
            <p:nvPr/>
          </p:nvSpPr>
          <p:spPr>
            <a:xfrm>
              <a:off x="1268462" y="5093373"/>
              <a:ext cx="33655" cy="26670"/>
            </a:xfrm>
            <a:custGeom>
              <a:avLst/>
              <a:gdLst/>
              <a:ahLst/>
              <a:cxnLst/>
              <a:rect l="l" t="t" r="r" b="b"/>
              <a:pathLst>
                <a:path w="33655" h="26670">
                  <a:moveTo>
                    <a:pt x="33199" y="26644"/>
                  </a:moveTo>
                  <a:lnTo>
                    <a:pt x="0" y="26644"/>
                  </a:lnTo>
                </a:path>
                <a:path w="33655" h="26670">
                  <a:moveTo>
                    <a:pt x="33199" y="0"/>
                  </a:moveTo>
                  <a:lnTo>
                    <a:pt x="0" y="0"/>
                  </a:lnTo>
                </a:path>
              </a:pathLst>
            </a:custGeom>
            <a:ln w="840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0" name="object 200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271282" y="4822253"/>
              <a:ext cx="142113" cy="152857"/>
            </a:xfrm>
            <a:prstGeom prst="rect">
              <a:avLst/>
            </a:prstGeom>
          </p:spPr>
        </p:pic>
        <p:sp>
          <p:nvSpPr>
            <p:cNvPr id="201" name="object 201"/>
            <p:cNvSpPr/>
            <p:nvPr/>
          </p:nvSpPr>
          <p:spPr>
            <a:xfrm>
              <a:off x="1268477" y="4939576"/>
              <a:ext cx="0" cy="1106170"/>
            </a:xfrm>
            <a:custGeom>
              <a:avLst/>
              <a:gdLst/>
              <a:ahLst/>
              <a:cxnLst/>
              <a:rect l="l" t="t" r="r" b="b"/>
              <a:pathLst>
                <a:path h="1106170">
                  <a:moveTo>
                    <a:pt x="0" y="0"/>
                  </a:moveTo>
                  <a:lnTo>
                    <a:pt x="0" y="1105560"/>
                  </a:lnTo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" name="object 202"/>
            <p:cNvSpPr/>
            <p:nvPr/>
          </p:nvSpPr>
          <p:spPr>
            <a:xfrm>
              <a:off x="1268472" y="4939576"/>
              <a:ext cx="0" cy="1106170"/>
            </a:xfrm>
            <a:custGeom>
              <a:avLst/>
              <a:gdLst/>
              <a:ahLst/>
              <a:cxnLst/>
              <a:rect l="l" t="t" r="r" b="b"/>
              <a:pathLst>
                <a:path h="1106170">
                  <a:moveTo>
                    <a:pt x="0" y="0"/>
                  </a:moveTo>
                  <a:lnTo>
                    <a:pt x="0" y="1105560"/>
                  </a:lnTo>
                </a:path>
              </a:pathLst>
            </a:custGeom>
            <a:ln w="840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" name="object 203"/>
            <p:cNvSpPr/>
            <p:nvPr/>
          </p:nvSpPr>
          <p:spPr>
            <a:xfrm>
              <a:off x="1268487" y="4933035"/>
              <a:ext cx="7620" cy="6985"/>
            </a:xfrm>
            <a:custGeom>
              <a:avLst/>
              <a:gdLst/>
              <a:ahLst/>
              <a:cxnLst/>
              <a:rect l="l" t="t" r="r" b="b"/>
              <a:pathLst>
                <a:path w="7619" h="6985">
                  <a:moveTo>
                    <a:pt x="6998" y="0"/>
                  </a:moveTo>
                  <a:lnTo>
                    <a:pt x="3722" y="927"/>
                  </a:lnTo>
                  <a:lnTo>
                    <a:pt x="927" y="3276"/>
                  </a:lnTo>
                  <a:lnTo>
                    <a:pt x="0" y="6540"/>
                  </a:lnTo>
                  <a:lnTo>
                    <a:pt x="699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" name="object 204"/>
            <p:cNvSpPr/>
            <p:nvPr/>
          </p:nvSpPr>
          <p:spPr>
            <a:xfrm>
              <a:off x="1268477" y="4933035"/>
              <a:ext cx="7620" cy="6985"/>
            </a:xfrm>
            <a:custGeom>
              <a:avLst/>
              <a:gdLst/>
              <a:ahLst/>
              <a:cxnLst/>
              <a:rect l="l" t="t" r="r" b="b"/>
              <a:pathLst>
                <a:path w="7619" h="6985">
                  <a:moveTo>
                    <a:pt x="7009" y="0"/>
                  </a:moveTo>
                  <a:lnTo>
                    <a:pt x="3732" y="927"/>
                  </a:lnTo>
                  <a:lnTo>
                    <a:pt x="927" y="3276"/>
                  </a:lnTo>
                  <a:lnTo>
                    <a:pt x="0" y="6553"/>
                  </a:lnTo>
                </a:path>
              </a:pathLst>
            </a:custGeom>
            <a:ln w="840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" name="object 205"/>
            <p:cNvSpPr/>
            <p:nvPr/>
          </p:nvSpPr>
          <p:spPr>
            <a:xfrm>
              <a:off x="1268472" y="6014288"/>
              <a:ext cx="109220" cy="38100"/>
            </a:xfrm>
            <a:custGeom>
              <a:avLst/>
              <a:gdLst/>
              <a:ahLst/>
              <a:cxnLst/>
              <a:rect l="l" t="t" r="r" b="b"/>
              <a:pathLst>
                <a:path w="109219" h="38100">
                  <a:moveTo>
                    <a:pt x="108919" y="0"/>
                  </a:moveTo>
                  <a:lnTo>
                    <a:pt x="0" y="30848"/>
                  </a:lnTo>
                  <a:lnTo>
                    <a:pt x="927" y="34582"/>
                  </a:lnTo>
                  <a:lnTo>
                    <a:pt x="3737" y="36931"/>
                  </a:lnTo>
                  <a:lnTo>
                    <a:pt x="7014" y="37858"/>
                  </a:lnTo>
                  <a:lnTo>
                    <a:pt x="102848" y="33655"/>
                  </a:lnTo>
                  <a:lnTo>
                    <a:pt x="101438" y="457"/>
                  </a:lnTo>
                  <a:lnTo>
                    <a:pt x="10891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" name="object 206"/>
            <p:cNvSpPr/>
            <p:nvPr/>
          </p:nvSpPr>
          <p:spPr>
            <a:xfrm>
              <a:off x="1268472" y="6014288"/>
              <a:ext cx="109220" cy="38100"/>
            </a:xfrm>
            <a:custGeom>
              <a:avLst/>
              <a:gdLst/>
              <a:ahLst/>
              <a:cxnLst/>
              <a:rect l="l" t="t" r="r" b="b"/>
              <a:pathLst>
                <a:path w="109219" h="38100">
                  <a:moveTo>
                    <a:pt x="0" y="30848"/>
                  </a:moveTo>
                  <a:lnTo>
                    <a:pt x="927" y="34582"/>
                  </a:lnTo>
                  <a:lnTo>
                    <a:pt x="3737" y="36931"/>
                  </a:lnTo>
                  <a:lnTo>
                    <a:pt x="7014" y="37858"/>
                  </a:lnTo>
                  <a:lnTo>
                    <a:pt x="102848" y="33655"/>
                  </a:lnTo>
                  <a:lnTo>
                    <a:pt x="101438" y="457"/>
                  </a:lnTo>
                  <a:lnTo>
                    <a:pt x="108919" y="0"/>
                  </a:lnTo>
                </a:path>
              </a:pathLst>
            </a:custGeom>
            <a:ln w="840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" name="object 207"/>
            <p:cNvSpPr/>
            <p:nvPr/>
          </p:nvSpPr>
          <p:spPr>
            <a:xfrm>
              <a:off x="1377391" y="6014288"/>
              <a:ext cx="32384" cy="130175"/>
            </a:xfrm>
            <a:custGeom>
              <a:avLst/>
              <a:gdLst/>
              <a:ahLst/>
              <a:cxnLst/>
              <a:rect l="l" t="t" r="r" b="b"/>
              <a:pathLst>
                <a:path w="32384" h="130175">
                  <a:moveTo>
                    <a:pt x="0" y="0"/>
                  </a:moveTo>
                  <a:lnTo>
                    <a:pt x="17297" y="129959"/>
                  </a:lnTo>
                  <a:lnTo>
                    <a:pt x="23837" y="117335"/>
                  </a:lnTo>
                  <a:lnTo>
                    <a:pt x="28511" y="104241"/>
                  </a:lnTo>
                  <a:lnTo>
                    <a:pt x="31318" y="90220"/>
                  </a:lnTo>
                  <a:lnTo>
                    <a:pt x="32258" y="76200"/>
                  </a:lnTo>
                  <a:lnTo>
                    <a:pt x="31318" y="62166"/>
                  </a:lnTo>
                  <a:lnTo>
                    <a:pt x="17297" y="22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" name="object 208"/>
            <p:cNvSpPr/>
            <p:nvPr/>
          </p:nvSpPr>
          <p:spPr>
            <a:xfrm>
              <a:off x="1377391" y="6014275"/>
              <a:ext cx="32384" cy="130175"/>
            </a:xfrm>
            <a:custGeom>
              <a:avLst/>
              <a:gdLst/>
              <a:ahLst/>
              <a:cxnLst/>
              <a:rect l="l" t="t" r="r" b="b"/>
              <a:pathLst>
                <a:path w="32384" h="130175">
                  <a:moveTo>
                    <a:pt x="17297" y="129959"/>
                  </a:moveTo>
                  <a:lnTo>
                    <a:pt x="23850" y="117335"/>
                  </a:lnTo>
                  <a:lnTo>
                    <a:pt x="28511" y="104241"/>
                  </a:lnTo>
                  <a:lnTo>
                    <a:pt x="31330" y="90233"/>
                  </a:lnTo>
                  <a:lnTo>
                    <a:pt x="32258" y="76200"/>
                  </a:lnTo>
                  <a:lnTo>
                    <a:pt x="31330" y="62179"/>
                  </a:lnTo>
                  <a:lnTo>
                    <a:pt x="28511" y="48158"/>
                  </a:lnTo>
                  <a:lnTo>
                    <a:pt x="23850" y="35064"/>
                  </a:lnTo>
                  <a:lnTo>
                    <a:pt x="17297" y="22440"/>
                  </a:lnTo>
                  <a:lnTo>
                    <a:pt x="9347" y="10756"/>
                  </a:lnTo>
                  <a:lnTo>
                    <a:pt x="0" y="0"/>
                  </a:lnTo>
                </a:path>
              </a:pathLst>
            </a:custGeom>
            <a:ln w="840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" name="object 209"/>
            <p:cNvSpPr/>
            <p:nvPr/>
          </p:nvSpPr>
          <p:spPr>
            <a:xfrm>
              <a:off x="1367574" y="6144247"/>
              <a:ext cx="27305" cy="16510"/>
            </a:xfrm>
            <a:custGeom>
              <a:avLst/>
              <a:gdLst/>
              <a:ahLst/>
              <a:cxnLst/>
              <a:rect l="l" t="t" r="r" b="b"/>
              <a:pathLst>
                <a:path w="27305" h="16510">
                  <a:moveTo>
                    <a:pt x="27114" y="0"/>
                  </a:moveTo>
                  <a:lnTo>
                    <a:pt x="0" y="16357"/>
                  </a:lnTo>
                  <a:lnTo>
                    <a:pt x="8407" y="14960"/>
                  </a:lnTo>
                  <a:lnTo>
                    <a:pt x="15900" y="11671"/>
                  </a:lnTo>
                  <a:lnTo>
                    <a:pt x="21958" y="6540"/>
                  </a:lnTo>
                  <a:lnTo>
                    <a:pt x="2711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" name="object 210"/>
            <p:cNvSpPr/>
            <p:nvPr/>
          </p:nvSpPr>
          <p:spPr>
            <a:xfrm>
              <a:off x="1367574" y="6144247"/>
              <a:ext cx="27305" cy="16510"/>
            </a:xfrm>
            <a:custGeom>
              <a:avLst/>
              <a:gdLst/>
              <a:ahLst/>
              <a:cxnLst/>
              <a:rect l="l" t="t" r="r" b="b"/>
              <a:pathLst>
                <a:path w="27305" h="16510">
                  <a:moveTo>
                    <a:pt x="0" y="16357"/>
                  </a:moveTo>
                  <a:lnTo>
                    <a:pt x="8407" y="14960"/>
                  </a:lnTo>
                  <a:lnTo>
                    <a:pt x="15887" y="11684"/>
                  </a:lnTo>
                  <a:lnTo>
                    <a:pt x="21971" y="6540"/>
                  </a:lnTo>
                  <a:lnTo>
                    <a:pt x="27114" y="0"/>
                  </a:lnTo>
                </a:path>
              </a:pathLst>
            </a:custGeom>
            <a:ln w="840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" name="object 211"/>
            <p:cNvSpPr/>
            <p:nvPr/>
          </p:nvSpPr>
          <p:spPr>
            <a:xfrm>
              <a:off x="1277366" y="6084417"/>
              <a:ext cx="97790" cy="77470"/>
            </a:xfrm>
            <a:custGeom>
              <a:avLst/>
              <a:gdLst/>
              <a:ahLst/>
              <a:cxnLst/>
              <a:rect l="l" t="t" r="r" b="b"/>
              <a:pathLst>
                <a:path w="97790" h="77470">
                  <a:moveTo>
                    <a:pt x="95364" y="0"/>
                  </a:moveTo>
                  <a:lnTo>
                    <a:pt x="0" y="3721"/>
                  </a:lnTo>
                  <a:lnTo>
                    <a:pt x="65900" y="77127"/>
                  </a:lnTo>
                  <a:lnTo>
                    <a:pt x="64516" y="54216"/>
                  </a:lnTo>
                  <a:lnTo>
                    <a:pt x="87871" y="53276"/>
                  </a:lnTo>
                  <a:lnTo>
                    <a:pt x="91617" y="52336"/>
                  </a:lnTo>
                  <a:lnTo>
                    <a:pt x="94907" y="49999"/>
                  </a:lnTo>
                  <a:lnTo>
                    <a:pt x="96748" y="46748"/>
                  </a:lnTo>
                  <a:lnTo>
                    <a:pt x="97231" y="42989"/>
                  </a:lnTo>
                  <a:lnTo>
                    <a:pt x="953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" name="object 212"/>
            <p:cNvSpPr/>
            <p:nvPr/>
          </p:nvSpPr>
          <p:spPr>
            <a:xfrm>
              <a:off x="1277353" y="6084404"/>
              <a:ext cx="97790" cy="77470"/>
            </a:xfrm>
            <a:custGeom>
              <a:avLst/>
              <a:gdLst/>
              <a:ahLst/>
              <a:cxnLst/>
              <a:rect l="l" t="t" r="r" b="b"/>
              <a:pathLst>
                <a:path w="97790" h="77470">
                  <a:moveTo>
                    <a:pt x="65913" y="77127"/>
                  </a:moveTo>
                  <a:lnTo>
                    <a:pt x="64516" y="54216"/>
                  </a:lnTo>
                  <a:lnTo>
                    <a:pt x="87884" y="53289"/>
                  </a:lnTo>
                  <a:lnTo>
                    <a:pt x="91630" y="52349"/>
                  </a:lnTo>
                  <a:lnTo>
                    <a:pt x="94907" y="50012"/>
                  </a:lnTo>
                  <a:lnTo>
                    <a:pt x="96761" y="46736"/>
                  </a:lnTo>
                  <a:lnTo>
                    <a:pt x="97231" y="43002"/>
                  </a:lnTo>
                  <a:lnTo>
                    <a:pt x="95364" y="0"/>
                  </a:lnTo>
                  <a:lnTo>
                    <a:pt x="0" y="3733"/>
                  </a:lnTo>
                </a:path>
              </a:pathLst>
            </a:custGeom>
            <a:ln w="840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" name="object 213"/>
            <p:cNvSpPr/>
            <p:nvPr/>
          </p:nvSpPr>
          <p:spPr>
            <a:xfrm>
              <a:off x="1228740" y="6041859"/>
              <a:ext cx="48895" cy="46355"/>
            </a:xfrm>
            <a:custGeom>
              <a:avLst/>
              <a:gdLst/>
              <a:ahLst/>
              <a:cxnLst/>
              <a:rect l="l" t="t" r="r" b="b"/>
              <a:pathLst>
                <a:path w="48894" h="46354">
                  <a:moveTo>
                    <a:pt x="0" y="0"/>
                  </a:moveTo>
                  <a:lnTo>
                    <a:pt x="21967" y="39268"/>
                  </a:lnTo>
                  <a:lnTo>
                    <a:pt x="48613" y="46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" name="object 214"/>
            <p:cNvSpPr/>
            <p:nvPr/>
          </p:nvSpPr>
          <p:spPr>
            <a:xfrm>
              <a:off x="1228740" y="6041859"/>
              <a:ext cx="48895" cy="46355"/>
            </a:xfrm>
            <a:custGeom>
              <a:avLst/>
              <a:gdLst/>
              <a:ahLst/>
              <a:cxnLst/>
              <a:rect l="l" t="t" r="r" b="b"/>
              <a:pathLst>
                <a:path w="48894" h="46354">
                  <a:moveTo>
                    <a:pt x="0" y="0"/>
                  </a:moveTo>
                  <a:lnTo>
                    <a:pt x="21967" y="39268"/>
                  </a:lnTo>
                  <a:lnTo>
                    <a:pt x="39265" y="45808"/>
                  </a:lnTo>
                  <a:lnTo>
                    <a:pt x="48613" y="46278"/>
                  </a:lnTo>
                </a:path>
              </a:pathLst>
            </a:custGeom>
            <a:ln w="840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" name="object 215"/>
            <p:cNvSpPr/>
            <p:nvPr/>
          </p:nvSpPr>
          <p:spPr>
            <a:xfrm>
              <a:off x="1268477" y="5023726"/>
              <a:ext cx="0" cy="33655"/>
            </a:xfrm>
            <a:custGeom>
              <a:avLst/>
              <a:gdLst/>
              <a:ahLst/>
              <a:cxnLst/>
              <a:rect l="l" t="t" r="r" b="b"/>
              <a:pathLst>
                <a:path h="33654">
                  <a:moveTo>
                    <a:pt x="0" y="0"/>
                  </a:moveTo>
                  <a:lnTo>
                    <a:pt x="0" y="33197"/>
                  </a:lnTo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" name="object 216"/>
            <p:cNvSpPr/>
            <p:nvPr/>
          </p:nvSpPr>
          <p:spPr>
            <a:xfrm>
              <a:off x="1268472" y="5023713"/>
              <a:ext cx="0" cy="33655"/>
            </a:xfrm>
            <a:custGeom>
              <a:avLst/>
              <a:gdLst/>
              <a:ahLst/>
              <a:cxnLst/>
              <a:rect l="l" t="t" r="r" b="b"/>
              <a:pathLst>
                <a:path h="33654">
                  <a:moveTo>
                    <a:pt x="0" y="33197"/>
                  </a:moveTo>
                  <a:lnTo>
                    <a:pt x="0" y="0"/>
                  </a:lnTo>
                </a:path>
              </a:pathLst>
            </a:custGeom>
            <a:ln w="840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" name="object 217"/>
            <p:cNvSpPr/>
            <p:nvPr/>
          </p:nvSpPr>
          <p:spPr>
            <a:xfrm>
              <a:off x="1301661" y="5093373"/>
              <a:ext cx="13970" cy="26670"/>
            </a:xfrm>
            <a:custGeom>
              <a:avLst/>
              <a:gdLst/>
              <a:ahLst/>
              <a:cxnLst/>
              <a:rect l="l" t="t" r="r" b="b"/>
              <a:pathLst>
                <a:path w="13969" h="26670">
                  <a:moveTo>
                    <a:pt x="0" y="0"/>
                  </a:moveTo>
                  <a:lnTo>
                    <a:pt x="0" y="26644"/>
                  </a:lnTo>
                  <a:lnTo>
                    <a:pt x="5143" y="25247"/>
                  </a:lnTo>
                  <a:lnTo>
                    <a:pt x="9347" y="22440"/>
                  </a:lnTo>
                  <a:lnTo>
                    <a:pt x="12153" y="18237"/>
                  </a:lnTo>
                  <a:lnTo>
                    <a:pt x="13563" y="13081"/>
                  </a:lnTo>
                  <a:lnTo>
                    <a:pt x="12153" y="7950"/>
                  </a:lnTo>
                  <a:lnTo>
                    <a:pt x="9347" y="3733"/>
                  </a:lnTo>
                  <a:lnTo>
                    <a:pt x="5143" y="9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" name="object 218"/>
            <p:cNvSpPr/>
            <p:nvPr/>
          </p:nvSpPr>
          <p:spPr>
            <a:xfrm>
              <a:off x="1301661" y="5093373"/>
              <a:ext cx="13970" cy="26670"/>
            </a:xfrm>
            <a:custGeom>
              <a:avLst/>
              <a:gdLst/>
              <a:ahLst/>
              <a:cxnLst/>
              <a:rect l="l" t="t" r="r" b="b"/>
              <a:pathLst>
                <a:path w="13969" h="26670">
                  <a:moveTo>
                    <a:pt x="0" y="26644"/>
                  </a:moveTo>
                  <a:lnTo>
                    <a:pt x="5143" y="25247"/>
                  </a:lnTo>
                  <a:lnTo>
                    <a:pt x="9347" y="22440"/>
                  </a:lnTo>
                  <a:lnTo>
                    <a:pt x="12153" y="18237"/>
                  </a:lnTo>
                  <a:lnTo>
                    <a:pt x="13563" y="13081"/>
                  </a:lnTo>
                  <a:lnTo>
                    <a:pt x="12153" y="7950"/>
                  </a:lnTo>
                  <a:lnTo>
                    <a:pt x="9347" y="3733"/>
                  </a:lnTo>
                  <a:lnTo>
                    <a:pt x="5143" y="927"/>
                  </a:lnTo>
                  <a:lnTo>
                    <a:pt x="0" y="0"/>
                  </a:lnTo>
                </a:path>
              </a:pathLst>
            </a:custGeom>
            <a:ln w="840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" name="object 219"/>
            <p:cNvSpPr/>
            <p:nvPr/>
          </p:nvSpPr>
          <p:spPr>
            <a:xfrm>
              <a:off x="1343355" y="6160414"/>
              <a:ext cx="24765" cy="1905"/>
            </a:xfrm>
            <a:custGeom>
              <a:avLst/>
              <a:gdLst/>
              <a:ahLst/>
              <a:cxnLst/>
              <a:rect l="l" t="t" r="r" b="b"/>
              <a:pathLst>
                <a:path w="24765" h="1904">
                  <a:moveTo>
                    <a:pt x="24206" y="0"/>
                  </a:moveTo>
                  <a:lnTo>
                    <a:pt x="0" y="1803"/>
                  </a:lnTo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" name="object 220"/>
            <p:cNvSpPr/>
            <p:nvPr/>
          </p:nvSpPr>
          <p:spPr>
            <a:xfrm>
              <a:off x="1343355" y="6160401"/>
              <a:ext cx="24765" cy="1905"/>
            </a:xfrm>
            <a:custGeom>
              <a:avLst/>
              <a:gdLst/>
              <a:ahLst/>
              <a:cxnLst/>
              <a:rect l="l" t="t" r="r" b="b"/>
              <a:pathLst>
                <a:path w="24765" h="1904">
                  <a:moveTo>
                    <a:pt x="0" y="1816"/>
                  </a:moveTo>
                  <a:lnTo>
                    <a:pt x="24218" y="0"/>
                  </a:lnTo>
                </a:path>
              </a:pathLst>
            </a:custGeom>
            <a:ln w="840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" name="object 221"/>
            <p:cNvSpPr/>
            <p:nvPr/>
          </p:nvSpPr>
          <p:spPr>
            <a:xfrm>
              <a:off x="3580663" y="5275897"/>
              <a:ext cx="36830" cy="19050"/>
            </a:xfrm>
            <a:custGeom>
              <a:avLst/>
              <a:gdLst/>
              <a:ahLst/>
              <a:cxnLst/>
              <a:rect l="l" t="t" r="r" b="b"/>
              <a:pathLst>
                <a:path w="36829" h="19050">
                  <a:moveTo>
                    <a:pt x="26898" y="0"/>
                  </a:moveTo>
                  <a:lnTo>
                    <a:pt x="0" y="812"/>
                  </a:lnTo>
                  <a:lnTo>
                    <a:pt x="546" y="18580"/>
                  </a:lnTo>
                  <a:lnTo>
                    <a:pt x="27432" y="17754"/>
                  </a:lnTo>
                  <a:lnTo>
                    <a:pt x="34249" y="15123"/>
                  </a:lnTo>
                  <a:lnTo>
                    <a:pt x="36423" y="9067"/>
                  </a:lnTo>
                  <a:lnTo>
                    <a:pt x="33968" y="2917"/>
                  </a:lnTo>
                  <a:lnTo>
                    <a:pt x="2689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" name="object 222"/>
            <p:cNvSpPr/>
            <p:nvPr/>
          </p:nvSpPr>
          <p:spPr>
            <a:xfrm>
              <a:off x="3580667" y="5275919"/>
              <a:ext cx="36830" cy="19050"/>
            </a:xfrm>
            <a:custGeom>
              <a:avLst/>
              <a:gdLst/>
              <a:ahLst/>
              <a:cxnLst/>
              <a:rect l="l" t="t" r="r" b="b"/>
              <a:pathLst>
                <a:path w="36829" h="19050">
                  <a:moveTo>
                    <a:pt x="0" y="812"/>
                  </a:moveTo>
                  <a:lnTo>
                    <a:pt x="26893" y="0"/>
                  </a:lnTo>
                  <a:lnTo>
                    <a:pt x="33967" y="2917"/>
                  </a:lnTo>
                  <a:lnTo>
                    <a:pt x="36421" y="9069"/>
                  </a:lnTo>
                  <a:lnTo>
                    <a:pt x="34244" y="15126"/>
                  </a:lnTo>
                  <a:lnTo>
                    <a:pt x="27426" y="17757"/>
                  </a:lnTo>
                  <a:lnTo>
                    <a:pt x="545" y="18583"/>
                  </a:lnTo>
                  <a:lnTo>
                    <a:pt x="0" y="812"/>
                  </a:lnTo>
                  <a:close/>
                </a:path>
              </a:pathLst>
            </a:custGeom>
            <a:ln w="933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" name="object 223"/>
            <p:cNvSpPr/>
            <p:nvPr/>
          </p:nvSpPr>
          <p:spPr>
            <a:xfrm>
              <a:off x="3580663" y="5684329"/>
              <a:ext cx="36830" cy="19050"/>
            </a:xfrm>
            <a:custGeom>
              <a:avLst/>
              <a:gdLst/>
              <a:ahLst/>
              <a:cxnLst/>
              <a:rect l="l" t="t" r="r" b="b"/>
              <a:pathLst>
                <a:path w="36829" h="19050">
                  <a:moveTo>
                    <a:pt x="26898" y="0"/>
                  </a:moveTo>
                  <a:lnTo>
                    <a:pt x="0" y="685"/>
                  </a:lnTo>
                  <a:lnTo>
                    <a:pt x="444" y="18453"/>
                  </a:lnTo>
                  <a:lnTo>
                    <a:pt x="27343" y="17780"/>
                  </a:lnTo>
                  <a:lnTo>
                    <a:pt x="34176" y="15184"/>
                  </a:lnTo>
                  <a:lnTo>
                    <a:pt x="36383" y="9137"/>
                  </a:lnTo>
                  <a:lnTo>
                    <a:pt x="33959" y="2967"/>
                  </a:lnTo>
                  <a:lnTo>
                    <a:pt x="2689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" name="object 224"/>
            <p:cNvSpPr/>
            <p:nvPr/>
          </p:nvSpPr>
          <p:spPr>
            <a:xfrm>
              <a:off x="3580667" y="5684353"/>
              <a:ext cx="36830" cy="19050"/>
            </a:xfrm>
            <a:custGeom>
              <a:avLst/>
              <a:gdLst/>
              <a:ahLst/>
              <a:cxnLst/>
              <a:rect l="l" t="t" r="r" b="b"/>
              <a:pathLst>
                <a:path w="36829" h="19050">
                  <a:moveTo>
                    <a:pt x="0" y="685"/>
                  </a:moveTo>
                  <a:lnTo>
                    <a:pt x="26893" y="0"/>
                  </a:lnTo>
                  <a:lnTo>
                    <a:pt x="33953" y="2966"/>
                  </a:lnTo>
                  <a:lnTo>
                    <a:pt x="36376" y="9134"/>
                  </a:lnTo>
                  <a:lnTo>
                    <a:pt x="34169" y="15181"/>
                  </a:lnTo>
                  <a:lnTo>
                    <a:pt x="27337" y="17783"/>
                  </a:lnTo>
                  <a:lnTo>
                    <a:pt x="444" y="18456"/>
                  </a:lnTo>
                  <a:lnTo>
                    <a:pt x="0" y="685"/>
                  </a:lnTo>
                  <a:close/>
                </a:path>
              </a:pathLst>
            </a:custGeom>
            <a:ln w="933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" name="object 225"/>
            <p:cNvSpPr/>
            <p:nvPr/>
          </p:nvSpPr>
          <p:spPr>
            <a:xfrm>
              <a:off x="3511893" y="4819738"/>
              <a:ext cx="217170" cy="1329055"/>
            </a:xfrm>
            <a:custGeom>
              <a:avLst/>
              <a:gdLst/>
              <a:ahLst/>
              <a:cxnLst/>
              <a:rect l="l" t="t" r="r" b="b"/>
              <a:pathLst>
                <a:path w="217170" h="1329054">
                  <a:moveTo>
                    <a:pt x="206654" y="12"/>
                  </a:moveTo>
                  <a:lnTo>
                    <a:pt x="0" y="406"/>
                  </a:lnTo>
                  <a:lnTo>
                    <a:pt x="76" y="39992"/>
                  </a:lnTo>
                  <a:lnTo>
                    <a:pt x="18186" y="39954"/>
                  </a:lnTo>
                  <a:lnTo>
                    <a:pt x="20561" y="1327073"/>
                  </a:lnTo>
                  <a:lnTo>
                    <a:pt x="22059" y="1328826"/>
                  </a:lnTo>
                  <a:lnTo>
                    <a:pt x="210616" y="1328483"/>
                  </a:lnTo>
                  <a:lnTo>
                    <a:pt x="216763" y="1323162"/>
                  </a:lnTo>
                  <a:lnTo>
                    <a:pt x="204717" y="1267701"/>
                  </a:lnTo>
                  <a:lnTo>
                    <a:pt x="178320" y="1227899"/>
                  </a:lnTo>
                  <a:lnTo>
                    <a:pt x="173748" y="1222070"/>
                  </a:lnTo>
                  <a:lnTo>
                    <a:pt x="162725" y="1226235"/>
                  </a:lnTo>
                  <a:lnTo>
                    <a:pt x="162814" y="1272235"/>
                  </a:lnTo>
                  <a:lnTo>
                    <a:pt x="159664" y="1274737"/>
                  </a:lnTo>
                  <a:lnTo>
                    <a:pt x="75869" y="1274902"/>
                  </a:lnTo>
                  <a:lnTo>
                    <a:pt x="73774" y="1271092"/>
                  </a:lnTo>
                  <a:lnTo>
                    <a:pt x="71526" y="55079"/>
                  </a:lnTo>
                  <a:lnTo>
                    <a:pt x="76060" y="53606"/>
                  </a:lnTo>
                  <a:lnTo>
                    <a:pt x="152222" y="53479"/>
                  </a:lnTo>
                  <a:lnTo>
                    <a:pt x="157822" y="53936"/>
                  </a:lnTo>
                  <a:lnTo>
                    <a:pt x="161010" y="56984"/>
                  </a:lnTo>
                  <a:lnTo>
                    <a:pt x="160769" y="63728"/>
                  </a:lnTo>
                  <a:lnTo>
                    <a:pt x="160832" y="102069"/>
                  </a:lnTo>
                  <a:lnTo>
                    <a:pt x="164045" y="105270"/>
                  </a:lnTo>
                  <a:lnTo>
                    <a:pt x="210769" y="105181"/>
                  </a:lnTo>
                  <a:lnTo>
                    <a:pt x="213982" y="101968"/>
                  </a:lnTo>
                  <a:lnTo>
                    <a:pt x="213779" y="3213"/>
                  </a:lnTo>
                  <a:lnTo>
                    <a:pt x="210566" y="0"/>
                  </a:lnTo>
                  <a:lnTo>
                    <a:pt x="206654" y="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" name="object 226"/>
            <p:cNvSpPr/>
            <p:nvPr/>
          </p:nvSpPr>
          <p:spPr>
            <a:xfrm>
              <a:off x="3511897" y="4819776"/>
              <a:ext cx="217170" cy="1329055"/>
            </a:xfrm>
            <a:custGeom>
              <a:avLst/>
              <a:gdLst/>
              <a:ahLst/>
              <a:cxnLst/>
              <a:rect l="l" t="t" r="r" b="b"/>
              <a:pathLst>
                <a:path w="217170" h="1329054">
                  <a:moveTo>
                    <a:pt x="206652" y="0"/>
                  </a:moveTo>
                  <a:lnTo>
                    <a:pt x="160636" y="88"/>
                  </a:lnTo>
                  <a:lnTo>
                    <a:pt x="0" y="393"/>
                  </a:lnTo>
                  <a:lnTo>
                    <a:pt x="76" y="39987"/>
                  </a:lnTo>
                  <a:lnTo>
                    <a:pt x="18182" y="39949"/>
                  </a:lnTo>
                  <a:lnTo>
                    <a:pt x="20531" y="1315004"/>
                  </a:lnTo>
                  <a:lnTo>
                    <a:pt x="20557" y="1327059"/>
                  </a:lnTo>
                  <a:lnTo>
                    <a:pt x="22068" y="1328812"/>
                  </a:lnTo>
                  <a:lnTo>
                    <a:pt x="33915" y="1328786"/>
                  </a:lnTo>
                  <a:lnTo>
                    <a:pt x="207388" y="1328481"/>
                  </a:lnTo>
                  <a:lnTo>
                    <a:pt x="210614" y="1328469"/>
                  </a:lnTo>
                  <a:lnTo>
                    <a:pt x="216759" y="1323134"/>
                  </a:lnTo>
                  <a:lnTo>
                    <a:pt x="216213" y="1316668"/>
                  </a:lnTo>
                  <a:lnTo>
                    <a:pt x="204716" y="1267688"/>
                  </a:lnTo>
                  <a:lnTo>
                    <a:pt x="178324" y="1227891"/>
                  </a:lnTo>
                  <a:lnTo>
                    <a:pt x="173740" y="1222048"/>
                  </a:lnTo>
                  <a:lnTo>
                    <a:pt x="162731" y="1226214"/>
                  </a:lnTo>
                  <a:lnTo>
                    <a:pt x="162731" y="1233963"/>
                  </a:lnTo>
                  <a:lnTo>
                    <a:pt x="162795" y="1264360"/>
                  </a:lnTo>
                  <a:lnTo>
                    <a:pt x="162807" y="1272210"/>
                  </a:lnTo>
                  <a:lnTo>
                    <a:pt x="159658" y="1274712"/>
                  </a:lnTo>
                  <a:lnTo>
                    <a:pt x="152357" y="1274725"/>
                  </a:lnTo>
                  <a:lnTo>
                    <a:pt x="84603" y="1274852"/>
                  </a:lnTo>
                  <a:lnTo>
                    <a:pt x="75867" y="1274877"/>
                  </a:lnTo>
                  <a:lnTo>
                    <a:pt x="73772" y="1271066"/>
                  </a:lnTo>
                  <a:lnTo>
                    <a:pt x="73759" y="1262835"/>
                  </a:lnTo>
                  <a:lnTo>
                    <a:pt x="71550" y="63486"/>
                  </a:lnTo>
                  <a:lnTo>
                    <a:pt x="71525" y="55077"/>
                  </a:lnTo>
                  <a:lnTo>
                    <a:pt x="76058" y="53591"/>
                  </a:lnTo>
                  <a:lnTo>
                    <a:pt x="82305" y="53578"/>
                  </a:lnTo>
                  <a:lnTo>
                    <a:pt x="152218" y="53464"/>
                  </a:lnTo>
                  <a:lnTo>
                    <a:pt x="157830" y="53934"/>
                  </a:lnTo>
                  <a:lnTo>
                    <a:pt x="161004" y="56970"/>
                  </a:lnTo>
                  <a:lnTo>
                    <a:pt x="160763" y="63728"/>
                  </a:lnTo>
                  <a:lnTo>
                    <a:pt x="160814" y="98138"/>
                  </a:lnTo>
                  <a:lnTo>
                    <a:pt x="160839" y="102051"/>
                  </a:lnTo>
                  <a:lnTo>
                    <a:pt x="164039" y="105264"/>
                  </a:lnTo>
                  <a:lnTo>
                    <a:pt x="167963" y="105252"/>
                  </a:lnTo>
                  <a:lnTo>
                    <a:pt x="206855" y="105175"/>
                  </a:lnTo>
                  <a:lnTo>
                    <a:pt x="210766" y="105175"/>
                  </a:lnTo>
                  <a:lnTo>
                    <a:pt x="213978" y="101962"/>
                  </a:lnTo>
                  <a:lnTo>
                    <a:pt x="213966" y="98037"/>
                  </a:lnTo>
                  <a:lnTo>
                    <a:pt x="213788" y="7126"/>
                  </a:lnTo>
                  <a:lnTo>
                    <a:pt x="213775" y="3201"/>
                  </a:lnTo>
                  <a:lnTo>
                    <a:pt x="210563" y="0"/>
                  </a:lnTo>
                  <a:lnTo>
                    <a:pt x="206652" y="0"/>
                  </a:lnTo>
                  <a:close/>
                </a:path>
              </a:pathLst>
            </a:custGeom>
            <a:ln w="932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" name="object 227"/>
            <p:cNvSpPr/>
            <p:nvPr/>
          </p:nvSpPr>
          <p:spPr>
            <a:xfrm>
              <a:off x="2308442" y="4819764"/>
              <a:ext cx="1216025" cy="996950"/>
            </a:xfrm>
            <a:custGeom>
              <a:avLst/>
              <a:gdLst/>
              <a:ahLst/>
              <a:cxnLst/>
              <a:rect l="l" t="t" r="r" b="b"/>
              <a:pathLst>
                <a:path w="1216025" h="996950">
                  <a:moveTo>
                    <a:pt x="1068182" y="0"/>
                  </a:moveTo>
                  <a:lnTo>
                    <a:pt x="809344" y="0"/>
                  </a:lnTo>
                  <a:lnTo>
                    <a:pt x="797355" y="11798"/>
                  </a:lnTo>
                  <a:lnTo>
                    <a:pt x="785023" y="0"/>
                  </a:lnTo>
                  <a:lnTo>
                    <a:pt x="20216" y="0"/>
                  </a:lnTo>
                  <a:lnTo>
                    <a:pt x="5063" y="6238"/>
                  </a:lnTo>
                  <a:lnTo>
                    <a:pt x="0" y="19964"/>
                  </a:lnTo>
                  <a:lnTo>
                    <a:pt x="5045" y="33689"/>
                  </a:lnTo>
                  <a:lnTo>
                    <a:pt x="20216" y="39928"/>
                  </a:lnTo>
                  <a:lnTo>
                    <a:pt x="784985" y="39928"/>
                  </a:lnTo>
                  <a:lnTo>
                    <a:pt x="797355" y="28117"/>
                  </a:lnTo>
                  <a:lnTo>
                    <a:pt x="809305" y="39928"/>
                  </a:lnTo>
                  <a:lnTo>
                    <a:pt x="996402" y="39928"/>
                  </a:lnTo>
                  <a:lnTo>
                    <a:pt x="1016074" y="59613"/>
                  </a:lnTo>
                  <a:lnTo>
                    <a:pt x="996402" y="79870"/>
                  </a:lnTo>
                  <a:lnTo>
                    <a:pt x="996402" y="958265"/>
                  </a:lnTo>
                  <a:lnTo>
                    <a:pt x="999441" y="973230"/>
                  </a:lnTo>
                  <a:lnTo>
                    <a:pt x="1007718" y="985486"/>
                  </a:lnTo>
                  <a:lnTo>
                    <a:pt x="1019965" y="993768"/>
                  </a:lnTo>
                  <a:lnTo>
                    <a:pt x="1034921" y="996810"/>
                  </a:lnTo>
                  <a:lnTo>
                    <a:pt x="1095386" y="996810"/>
                  </a:lnTo>
                  <a:lnTo>
                    <a:pt x="1105235" y="994739"/>
                  </a:lnTo>
                  <a:lnTo>
                    <a:pt x="1112223" y="989085"/>
                  </a:lnTo>
                  <a:lnTo>
                    <a:pt x="1115710" y="980683"/>
                  </a:lnTo>
                  <a:lnTo>
                    <a:pt x="1115058" y="970368"/>
                  </a:lnTo>
                  <a:lnTo>
                    <a:pt x="1067623" y="793153"/>
                  </a:lnTo>
                  <a:lnTo>
                    <a:pt x="1066392" y="790994"/>
                  </a:lnTo>
                  <a:lnTo>
                    <a:pt x="1074393" y="784771"/>
                  </a:lnTo>
                  <a:lnTo>
                    <a:pt x="1111108" y="747039"/>
                  </a:lnTo>
                  <a:lnTo>
                    <a:pt x="1115608" y="734993"/>
                  </a:lnTo>
                  <a:lnTo>
                    <a:pt x="1111003" y="724835"/>
                  </a:lnTo>
                  <a:lnTo>
                    <a:pt x="1100832" y="720155"/>
                  </a:lnTo>
                  <a:lnTo>
                    <a:pt x="1088629" y="724547"/>
                  </a:lnTo>
                  <a:lnTo>
                    <a:pt x="1046694" y="767295"/>
                  </a:lnTo>
                  <a:lnTo>
                    <a:pt x="1042038" y="778164"/>
                  </a:lnTo>
                  <a:lnTo>
                    <a:pt x="1039903" y="791192"/>
                  </a:lnTo>
                  <a:lnTo>
                    <a:pt x="1039772" y="804841"/>
                  </a:lnTo>
                  <a:lnTo>
                    <a:pt x="1041131" y="817575"/>
                  </a:lnTo>
                  <a:lnTo>
                    <a:pt x="1076983" y="951585"/>
                  </a:lnTo>
                  <a:lnTo>
                    <a:pt x="1071281" y="956868"/>
                  </a:lnTo>
                  <a:lnTo>
                    <a:pt x="1040877" y="956868"/>
                  </a:lnTo>
                  <a:lnTo>
                    <a:pt x="1036331" y="952220"/>
                  </a:lnTo>
                  <a:lnTo>
                    <a:pt x="1036331" y="448335"/>
                  </a:lnTo>
                  <a:lnTo>
                    <a:pt x="1197113" y="448335"/>
                  </a:lnTo>
                  <a:lnTo>
                    <a:pt x="1204331" y="446867"/>
                  </a:lnTo>
                  <a:lnTo>
                    <a:pt x="1210243" y="442869"/>
                  </a:lnTo>
                  <a:lnTo>
                    <a:pt x="1214238" y="436950"/>
                  </a:lnTo>
                  <a:lnTo>
                    <a:pt x="1215705" y="429717"/>
                  </a:lnTo>
                  <a:lnTo>
                    <a:pt x="1215705" y="428332"/>
                  </a:lnTo>
                  <a:lnTo>
                    <a:pt x="1214133" y="420593"/>
                  </a:lnTo>
                  <a:lnTo>
                    <a:pt x="1209852" y="414253"/>
                  </a:lnTo>
                  <a:lnTo>
                    <a:pt x="1203516" y="409968"/>
                  </a:lnTo>
                  <a:lnTo>
                    <a:pt x="1195779" y="408393"/>
                  </a:lnTo>
                  <a:lnTo>
                    <a:pt x="1036331" y="408393"/>
                  </a:lnTo>
                  <a:lnTo>
                    <a:pt x="1036331" y="39700"/>
                  </a:lnTo>
                  <a:lnTo>
                    <a:pt x="1068182" y="39928"/>
                  </a:lnTo>
                  <a:lnTo>
                    <a:pt x="106818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" name="object 228"/>
            <p:cNvSpPr/>
            <p:nvPr/>
          </p:nvSpPr>
          <p:spPr>
            <a:xfrm>
              <a:off x="2308443" y="4819788"/>
              <a:ext cx="1216025" cy="996950"/>
            </a:xfrm>
            <a:custGeom>
              <a:avLst/>
              <a:gdLst/>
              <a:ahLst/>
              <a:cxnLst/>
              <a:rect l="l" t="t" r="r" b="b"/>
              <a:pathLst>
                <a:path w="1216025" h="996950">
                  <a:moveTo>
                    <a:pt x="996407" y="79872"/>
                  </a:moveTo>
                  <a:lnTo>
                    <a:pt x="1016075" y="59612"/>
                  </a:lnTo>
                  <a:lnTo>
                    <a:pt x="996407" y="39936"/>
                  </a:lnTo>
                  <a:lnTo>
                    <a:pt x="809309" y="39936"/>
                  </a:lnTo>
                  <a:lnTo>
                    <a:pt x="797348" y="28110"/>
                  </a:lnTo>
                  <a:lnTo>
                    <a:pt x="784993" y="39936"/>
                  </a:lnTo>
                  <a:lnTo>
                    <a:pt x="20208" y="39936"/>
                  </a:lnTo>
                  <a:lnTo>
                    <a:pt x="5041" y="33696"/>
                  </a:lnTo>
                  <a:lnTo>
                    <a:pt x="0" y="19968"/>
                  </a:lnTo>
                  <a:lnTo>
                    <a:pt x="5062" y="6240"/>
                  </a:lnTo>
                  <a:lnTo>
                    <a:pt x="20208" y="0"/>
                  </a:lnTo>
                  <a:lnTo>
                    <a:pt x="785018" y="0"/>
                  </a:lnTo>
                  <a:lnTo>
                    <a:pt x="797348" y="11800"/>
                  </a:lnTo>
                  <a:lnTo>
                    <a:pt x="809347" y="0"/>
                  </a:lnTo>
                  <a:lnTo>
                    <a:pt x="1068186" y="0"/>
                  </a:lnTo>
                  <a:lnTo>
                    <a:pt x="1068186" y="39936"/>
                  </a:lnTo>
                  <a:lnTo>
                    <a:pt x="1036328" y="39695"/>
                  </a:lnTo>
                  <a:lnTo>
                    <a:pt x="1036328" y="408395"/>
                  </a:lnTo>
                  <a:lnTo>
                    <a:pt x="1195784" y="408395"/>
                  </a:lnTo>
                  <a:lnTo>
                    <a:pt x="1203519" y="409967"/>
                  </a:lnTo>
                  <a:lnTo>
                    <a:pt x="1209854" y="414251"/>
                  </a:lnTo>
                  <a:lnTo>
                    <a:pt x="1214134" y="420591"/>
                  </a:lnTo>
                  <a:lnTo>
                    <a:pt x="1215706" y="428338"/>
                  </a:lnTo>
                  <a:lnTo>
                    <a:pt x="1215706" y="429722"/>
                  </a:lnTo>
                  <a:lnTo>
                    <a:pt x="1214239" y="436949"/>
                  </a:lnTo>
                  <a:lnTo>
                    <a:pt x="1210245" y="442866"/>
                  </a:lnTo>
                  <a:lnTo>
                    <a:pt x="1204334" y="446863"/>
                  </a:lnTo>
                  <a:lnTo>
                    <a:pt x="1197117" y="448331"/>
                  </a:lnTo>
                  <a:lnTo>
                    <a:pt x="1036328" y="448331"/>
                  </a:lnTo>
                  <a:lnTo>
                    <a:pt x="1036328" y="945402"/>
                  </a:lnTo>
                  <a:lnTo>
                    <a:pt x="1036328" y="952210"/>
                  </a:lnTo>
                  <a:lnTo>
                    <a:pt x="1040874" y="956872"/>
                  </a:lnTo>
                  <a:lnTo>
                    <a:pt x="1047972" y="956872"/>
                  </a:lnTo>
                  <a:lnTo>
                    <a:pt x="1063082" y="956872"/>
                  </a:lnTo>
                  <a:lnTo>
                    <a:pt x="1071272" y="956872"/>
                  </a:lnTo>
                  <a:lnTo>
                    <a:pt x="1076985" y="951575"/>
                  </a:lnTo>
                  <a:lnTo>
                    <a:pt x="1074738" y="943154"/>
                  </a:lnTo>
                  <a:lnTo>
                    <a:pt x="1041128" y="817565"/>
                  </a:lnTo>
                  <a:lnTo>
                    <a:pt x="1039768" y="804836"/>
                  </a:lnTo>
                  <a:lnTo>
                    <a:pt x="1046702" y="767289"/>
                  </a:lnTo>
                  <a:lnTo>
                    <a:pt x="1088629" y="724545"/>
                  </a:lnTo>
                  <a:lnTo>
                    <a:pt x="1100830" y="720152"/>
                  </a:lnTo>
                  <a:lnTo>
                    <a:pt x="1111001" y="724833"/>
                  </a:lnTo>
                  <a:lnTo>
                    <a:pt x="1115608" y="734993"/>
                  </a:lnTo>
                  <a:lnTo>
                    <a:pt x="1111116" y="747041"/>
                  </a:lnTo>
                  <a:lnTo>
                    <a:pt x="1074395" y="784767"/>
                  </a:lnTo>
                  <a:lnTo>
                    <a:pt x="1066383" y="790991"/>
                  </a:lnTo>
                  <a:lnTo>
                    <a:pt x="1067615" y="793151"/>
                  </a:lnTo>
                  <a:lnTo>
                    <a:pt x="1070167" y="802640"/>
                  </a:lnTo>
                  <a:lnTo>
                    <a:pt x="1115053" y="970362"/>
                  </a:lnTo>
                  <a:lnTo>
                    <a:pt x="1115704" y="980679"/>
                  </a:lnTo>
                  <a:lnTo>
                    <a:pt x="1112218" y="989082"/>
                  </a:lnTo>
                  <a:lnTo>
                    <a:pt x="1105232" y="994738"/>
                  </a:lnTo>
                  <a:lnTo>
                    <a:pt x="1095384" y="996809"/>
                  </a:lnTo>
                  <a:lnTo>
                    <a:pt x="1034919" y="996809"/>
                  </a:lnTo>
                  <a:lnTo>
                    <a:pt x="1019966" y="993768"/>
                  </a:lnTo>
                  <a:lnTo>
                    <a:pt x="1007720" y="985488"/>
                  </a:lnTo>
                  <a:lnTo>
                    <a:pt x="999446" y="973230"/>
                  </a:lnTo>
                  <a:lnTo>
                    <a:pt x="996407" y="958257"/>
                  </a:lnTo>
                  <a:lnTo>
                    <a:pt x="996407" y="79872"/>
                  </a:lnTo>
                  <a:close/>
                </a:path>
              </a:pathLst>
            </a:custGeom>
            <a:ln w="932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" name="object 229"/>
            <p:cNvSpPr/>
            <p:nvPr/>
          </p:nvSpPr>
          <p:spPr>
            <a:xfrm>
              <a:off x="2328646" y="4859699"/>
              <a:ext cx="716915" cy="31115"/>
            </a:xfrm>
            <a:custGeom>
              <a:avLst/>
              <a:gdLst/>
              <a:ahLst/>
              <a:cxnLst/>
              <a:rect l="l" t="t" r="r" b="b"/>
              <a:pathLst>
                <a:path w="716914" h="31114">
                  <a:moveTo>
                    <a:pt x="716384" y="0"/>
                  </a:moveTo>
                  <a:lnTo>
                    <a:pt x="0" y="0"/>
                  </a:lnTo>
                  <a:lnTo>
                    <a:pt x="0" y="31070"/>
                  </a:lnTo>
                  <a:lnTo>
                    <a:pt x="716384" y="31070"/>
                  </a:lnTo>
                  <a:lnTo>
                    <a:pt x="716384" y="0"/>
                  </a:lnTo>
                  <a:close/>
                </a:path>
              </a:pathLst>
            </a:custGeom>
            <a:solidFill>
              <a:srgbClr val="F582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" name="object 230"/>
            <p:cNvSpPr/>
            <p:nvPr/>
          </p:nvSpPr>
          <p:spPr>
            <a:xfrm>
              <a:off x="2328651" y="4859725"/>
              <a:ext cx="716915" cy="31115"/>
            </a:xfrm>
            <a:custGeom>
              <a:avLst/>
              <a:gdLst/>
              <a:ahLst/>
              <a:cxnLst/>
              <a:rect l="l" t="t" r="r" b="b"/>
              <a:pathLst>
                <a:path w="716914" h="31114">
                  <a:moveTo>
                    <a:pt x="0" y="31070"/>
                  </a:moveTo>
                  <a:lnTo>
                    <a:pt x="716382" y="31070"/>
                  </a:lnTo>
                  <a:lnTo>
                    <a:pt x="716382" y="0"/>
                  </a:lnTo>
                  <a:lnTo>
                    <a:pt x="0" y="0"/>
                  </a:lnTo>
                  <a:lnTo>
                    <a:pt x="0" y="31070"/>
                  </a:lnTo>
                  <a:close/>
                </a:path>
              </a:pathLst>
            </a:custGeom>
            <a:ln w="933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" name="object 231"/>
            <p:cNvSpPr/>
            <p:nvPr/>
          </p:nvSpPr>
          <p:spPr>
            <a:xfrm>
              <a:off x="3378200" y="4820139"/>
              <a:ext cx="133985" cy="40005"/>
            </a:xfrm>
            <a:custGeom>
              <a:avLst/>
              <a:gdLst/>
              <a:ahLst/>
              <a:cxnLst/>
              <a:rect l="l" t="t" r="r" b="b"/>
              <a:pathLst>
                <a:path w="133985" h="40004">
                  <a:moveTo>
                    <a:pt x="133687" y="0"/>
                  </a:moveTo>
                  <a:lnTo>
                    <a:pt x="0" y="0"/>
                  </a:lnTo>
                  <a:lnTo>
                    <a:pt x="0" y="39553"/>
                  </a:lnTo>
                  <a:lnTo>
                    <a:pt x="133687" y="39553"/>
                  </a:lnTo>
                  <a:lnTo>
                    <a:pt x="13368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" name="object 232"/>
            <p:cNvSpPr/>
            <p:nvPr/>
          </p:nvSpPr>
          <p:spPr>
            <a:xfrm>
              <a:off x="3378192" y="4820169"/>
              <a:ext cx="133985" cy="40005"/>
            </a:xfrm>
            <a:custGeom>
              <a:avLst/>
              <a:gdLst/>
              <a:ahLst/>
              <a:cxnLst/>
              <a:rect l="l" t="t" r="r" b="b"/>
              <a:pathLst>
                <a:path w="133985" h="40004">
                  <a:moveTo>
                    <a:pt x="0" y="39555"/>
                  </a:moveTo>
                  <a:lnTo>
                    <a:pt x="133692" y="39555"/>
                  </a:lnTo>
                  <a:lnTo>
                    <a:pt x="133692" y="0"/>
                  </a:lnTo>
                  <a:lnTo>
                    <a:pt x="0" y="0"/>
                  </a:lnTo>
                  <a:lnTo>
                    <a:pt x="0" y="39555"/>
                  </a:lnTo>
                  <a:close/>
                </a:path>
              </a:pathLst>
            </a:custGeom>
            <a:ln w="9331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" name="object 233"/>
            <p:cNvSpPr/>
            <p:nvPr/>
          </p:nvSpPr>
          <p:spPr>
            <a:xfrm>
              <a:off x="4464646" y="4970910"/>
              <a:ext cx="28575" cy="646430"/>
            </a:xfrm>
            <a:custGeom>
              <a:avLst/>
              <a:gdLst/>
              <a:ahLst/>
              <a:cxnLst/>
              <a:rect l="l" t="t" r="r" b="b"/>
              <a:pathLst>
                <a:path w="28575" h="646429">
                  <a:moveTo>
                    <a:pt x="28004" y="0"/>
                  </a:moveTo>
                  <a:lnTo>
                    <a:pt x="0" y="0"/>
                  </a:lnTo>
                  <a:lnTo>
                    <a:pt x="0" y="645943"/>
                  </a:lnTo>
                  <a:lnTo>
                    <a:pt x="28004" y="645943"/>
                  </a:lnTo>
                  <a:lnTo>
                    <a:pt x="28004" y="0"/>
                  </a:lnTo>
                  <a:close/>
                </a:path>
              </a:pathLst>
            </a:custGeom>
            <a:solidFill>
              <a:srgbClr val="F582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" name="object 234"/>
            <p:cNvSpPr/>
            <p:nvPr/>
          </p:nvSpPr>
          <p:spPr>
            <a:xfrm>
              <a:off x="4618609" y="4888788"/>
              <a:ext cx="143510" cy="6350"/>
            </a:xfrm>
            <a:custGeom>
              <a:avLst/>
              <a:gdLst/>
              <a:ahLst/>
              <a:cxnLst/>
              <a:rect l="l" t="t" r="r" b="b"/>
              <a:pathLst>
                <a:path w="143510" h="6350">
                  <a:moveTo>
                    <a:pt x="0" y="0"/>
                  </a:moveTo>
                  <a:lnTo>
                    <a:pt x="143217" y="6070"/>
                  </a:lnTo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" name="object 235"/>
            <p:cNvSpPr/>
            <p:nvPr/>
          </p:nvSpPr>
          <p:spPr>
            <a:xfrm>
              <a:off x="4618621" y="4888776"/>
              <a:ext cx="143510" cy="6350"/>
            </a:xfrm>
            <a:custGeom>
              <a:avLst/>
              <a:gdLst/>
              <a:ahLst/>
              <a:cxnLst/>
              <a:rect l="l" t="t" r="r" b="b"/>
              <a:pathLst>
                <a:path w="143510" h="6350">
                  <a:moveTo>
                    <a:pt x="143217" y="6070"/>
                  </a:moveTo>
                  <a:lnTo>
                    <a:pt x="0" y="0"/>
                  </a:lnTo>
                </a:path>
              </a:pathLst>
            </a:custGeom>
            <a:ln w="840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" name="object 236"/>
            <p:cNvSpPr/>
            <p:nvPr/>
          </p:nvSpPr>
          <p:spPr>
            <a:xfrm>
              <a:off x="4658271" y="5087061"/>
              <a:ext cx="33020" cy="26670"/>
            </a:xfrm>
            <a:custGeom>
              <a:avLst/>
              <a:gdLst/>
              <a:ahLst/>
              <a:cxnLst/>
              <a:rect l="l" t="t" r="r" b="b"/>
              <a:pathLst>
                <a:path w="33020" h="26670">
                  <a:moveTo>
                    <a:pt x="32651" y="26593"/>
                  </a:moveTo>
                  <a:lnTo>
                    <a:pt x="0" y="26593"/>
                  </a:lnTo>
                </a:path>
                <a:path w="33020" h="26670">
                  <a:moveTo>
                    <a:pt x="32651" y="0"/>
                  </a:moveTo>
                  <a:lnTo>
                    <a:pt x="0" y="0"/>
                  </a:lnTo>
                </a:path>
              </a:pathLst>
            </a:custGeom>
            <a:ln w="840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" name="object 237"/>
            <p:cNvSpPr/>
            <p:nvPr/>
          </p:nvSpPr>
          <p:spPr>
            <a:xfrm>
              <a:off x="4611598" y="5797588"/>
              <a:ext cx="7620" cy="236854"/>
            </a:xfrm>
            <a:custGeom>
              <a:avLst/>
              <a:gdLst/>
              <a:ahLst/>
              <a:cxnLst/>
              <a:rect l="l" t="t" r="r" b="b"/>
              <a:pathLst>
                <a:path w="7620" h="236854">
                  <a:moveTo>
                    <a:pt x="0" y="0"/>
                  </a:moveTo>
                  <a:lnTo>
                    <a:pt x="7010" y="236537"/>
                  </a:lnTo>
                  <a:lnTo>
                    <a:pt x="7010" y="6997"/>
                  </a:lnTo>
                  <a:lnTo>
                    <a:pt x="6070" y="3746"/>
                  </a:lnTo>
                  <a:lnTo>
                    <a:pt x="3276" y="9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" name="object 238"/>
            <p:cNvSpPr/>
            <p:nvPr/>
          </p:nvSpPr>
          <p:spPr>
            <a:xfrm>
              <a:off x="4611611" y="5797588"/>
              <a:ext cx="7620" cy="236854"/>
            </a:xfrm>
            <a:custGeom>
              <a:avLst/>
              <a:gdLst/>
              <a:ahLst/>
              <a:cxnLst/>
              <a:rect l="l" t="t" r="r" b="b"/>
              <a:pathLst>
                <a:path w="7620" h="236854">
                  <a:moveTo>
                    <a:pt x="6997" y="236537"/>
                  </a:moveTo>
                  <a:lnTo>
                    <a:pt x="6997" y="6997"/>
                  </a:lnTo>
                  <a:lnTo>
                    <a:pt x="6070" y="3733"/>
                  </a:lnTo>
                  <a:lnTo>
                    <a:pt x="3263" y="927"/>
                  </a:lnTo>
                  <a:lnTo>
                    <a:pt x="0" y="0"/>
                  </a:lnTo>
                </a:path>
              </a:pathLst>
            </a:custGeom>
            <a:ln w="840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" name="object 239"/>
            <p:cNvSpPr/>
            <p:nvPr/>
          </p:nvSpPr>
          <p:spPr>
            <a:xfrm>
              <a:off x="4618609" y="4888776"/>
              <a:ext cx="0" cy="869315"/>
            </a:xfrm>
            <a:custGeom>
              <a:avLst/>
              <a:gdLst/>
              <a:ahLst/>
              <a:cxnLst/>
              <a:rect l="l" t="t" r="r" b="b"/>
              <a:pathLst>
                <a:path h="869314">
                  <a:moveTo>
                    <a:pt x="0" y="0"/>
                  </a:moveTo>
                  <a:lnTo>
                    <a:pt x="0" y="869162"/>
                  </a:lnTo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" name="object 240"/>
            <p:cNvSpPr/>
            <p:nvPr/>
          </p:nvSpPr>
          <p:spPr>
            <a:xfrm>
              <a:off x="4618609" y="4888788"/>
              <a:ext cx="0" cy="869315"/>
            </a:xfrm>
            <a:custGeom>
              <a:avLst/>
              <a:gdLst/>
              <a:ahLst/>
              <a:cxnLst/>
              <a:rect l="l" t="t" r="r" b="b"/>
              <a:pathLst>
                <a:path h="869314">
                  <a:moveTo>
                    <a:pt x="0" y="869149"/>
                  </a:moveTo>
                  <a:lnTo>
                    <a:pt x="0" y="0"/>
                  </a:lnTo>
                </a:path>
              </a:pathLst>
            </a:custGeom>
            <a:ln w="840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" name="object 241"/>
            <p:cNvSpPr/>
            <p:nvPr/>
          </p:nvSpPr>
          <p:spPr>
            <a:xfrm>
              <a:off x="4731042" y="4820665"/>
              <a:ext cx="33020" cy="74295"/>
            </a:xfrm>
            <a:custGeom>
              <a:avLst/>
              <a:gdLst/>
              <a:ahLst/>
              <a:cxnLst/>
              <a:rect l="l" t="t" r="r" b="b"/>
              <a:pathLst>
                <a:path w="33020" h="74295">
                  <a:moveTo>
                    <a:pt x="28016" y="25869"/>
                  </a:moveTo>
                  <a:lnTo>
                    <a:pt x="30797" y="74180"/>
                  </a:lnTo>
                  <a:lnTo>
                    <a:pt x="32651" y="34531"/>
                  </a:lnTo>
                  <a:lnTo>
                    <a:pt x="32194" y="30797"/>
                  </a:lnTo>
                  <a:lnTo>
                    <a:pt x="30327" y="27520"/>
                  </a:lnTo>
                  <a:lnTo>
                    <a:pt x="28016" y="25869"/>
                  </a:lnTo>
                  <a:close/>
                </a:path>
                <a:path w="33020" h="74295">
                  <a:moveTo>
                    <a:pt x="939" y="0"/>
                  </a:moveTo>
                  <a:lnTo>
                    <a:pt x="0" y="23329"/>
                  </a:lnTo>
                  <a:lnTo>
                    <a:pt x="23329" y="24257"/>
                  </a:lnTo>
                  <a:lnTo>
                    <a:pt x="27063" y="25196"/>
                  </a:lnTo>
                  <a:lnTo>
                    <a:pt x="28016" y="25869"/>
                  </a:lnTo>
                  <a:lnTo>
                    <a:pt x="26606" y="1397"/>
                  </a:lnTo>
                  <a:lnTo>
                    <a:pt x="93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" name="object 242"/>
            <p:cNvSpPr/>
            <p:nvPr/>
          </p:nvSpPr>
          <p:spPr>
            <a:xfrm>
              <a:off x="4731042" y="4820665"/>
              <a:ext cx="33020" cy="74295"/>
            </a:xfrm>
            <a:custGeom>
              <a:avLst/>
              <a:gdLst/>
              <a:ahLst/>
              <a:cxnLst/>
              <a:rect l="l" t="t" r="r" b="b"/>
              <a:pathLst>
                <a:path w="33020" h="74295">
                  <a:moveTo>
                    <a:pt x="30797" y="74180"/>
                  </a:moveTo>
                  <a:lnTo>
                    <a:pt x="32664" y="34531"/>
                  </a:lnTo>
                  <a:lnTo>
                    <a:pt x="32194" y="30797"/>
                  </a:lnTo>
                  <a:lnTo>
                    <a:pt x="30327" y="27533"/>
                  </a:lnTo>
                  <a:lnTo>
                    <a:pt x="27063" y="25196"/>
                  </a:lnTo>
                  <a:lnTo>
                    <a:pt x="23329" y="24257"/>
                  </a:lnTo>
                  <a:lnTo>
                    <a:pt x="0" y="23329"/>
                  </a:lnTo>
                  <a:lnTo>
                    <a:pt x="939" y="0"/>
                  </a:lnTo>
                  <a:lnTo>
                    <a:pt x="26606" y="1397"/>
                  </a:lnTo>
                </a:path>
              </a:pathLst>
            </a:custGeom>
            <a:ln w="840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" name="object 243"/>
            <p:cNvSpPr/>
            <p:nvPr/>
          </p:nvSpPr>
          <p:spPr>
            <a:xfrm>
              <a:off x="4757635" y="4822062"/>
              <a:ext cx="27940" cy="17145"/>
            </a:xfrm>
            <a:custGeom>
              <a:avLst/>
              <a:gdLst/>
              <a:ahLst/>
              <a:cxnLst/>
              <a:rect l="l" t="t" r="r" b="b"/>
              <a:pathLst>
                <a:path w="27939" h="17145">
                  <a:moveTo>
                    <a:pt x="0" y="0"/>
                  </a:moveTo>
                  <a:lnTo>
                    <a:pt x="27520" y="16802"/>
                  </a:lnTo>
                  <a:lnTo>
                    <a:pt x="23799" y="11201"/>
                  </a:lnTo>
                  <a:lnTo>
                    <a:pt x="18669" y="6997"/>
                  </a:lnTo>
                  <a:lnTo>
                    <a:pt x="13068" y="3276"/>
                  </a:lnTo>
                  <a:lnTo>
                    <a:pt x="6997" y="9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" name="object 244"/>
            <p:cNvSpPr/>
            <p:nvPr/>
          </p:nvSpPr>
          <p:spPr>
            <a:xfrm>
              <a:off x="4757623" y="4822062"/>
              <a:ext cx="27940" cy="17145"/>
            </a:xfrm>
            <a:custGeom>
              <a:avLst/>
              <a:gdLst/>
              <a:ahLst/>
              <a:cxnLst/>
              <a:rect l="l" t="t" r="r" b="b"/>
              <a:pathLst>
                <a:path w="27939" h="17145">
                  <a:moveTo>
                    <a:pt x="27533" y="16802"/>
                  </a:moveTo>
                  <a:lnTo>
                    <a:pt x="23799" y="11201"/>
                  </a:lnTo>
                  <a:lnTo>
                    <a:pt x="18669" y="6997"/>
                  </a:lnTo>
                  <a:lnTo>
                    <a:pt x="13068" y="3276"/>
                  </a:lnTo>
                  <a:lnTo>
                    <a:pt x="6997" y="939"/>
                  </a:lnTo>
                  <a:lnTo>
                    <a:pt x="0" y="0"/>
                  </a:lnTo>
                </a:path>
              </a:pathLst>
            </a:custGeom>
            <a:ln w="840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" name="object 245"/>
            <p:cNvSpPr/>
            <p:nvPr/>
          </p:nvSpPr>
          <p:spPr>
            <a:xfrm>
              <a:off x="4664798" y="4927041"/>
              <a:ext cx="103505" cy="38100"/>
            </a:xfrm>
            <a:custGeom>
              <a:avLst/>
              <a:gdLst/>
              <a:ahLst/>
              <a:cxnLst/>
              <a:rect l="l" t="t" r="r" b="b"/>
              <a:pathLst>
                <a:path w="103504" h="38100">
                  <a:moveTo>
                    <a:pt x="0" y="0"/>
                  </a:moveTo>
                  <a:lnTo>
                    <a:pt x="103098" y="37795"/>
                  </a:lnTo>
                  <a:lnTo>
                    <a:pt x="94234" y="37325"/>
                  </a:lnTo>
                  <a:lnTo>
                    <a:pt x="95631" y="42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" name="object 246"/>
            <p:cNvSpPr/>
            <p:nvPr/>
          </p:nvSpPr>
          <p:spPr>
            <a:xfrm>
              <a:off x="4664798" y="4927041"/>
              <a:ext cx="103505" cy="38100"/>
            </a:xfrm>
            <a:custGeom>
              <a:avLst/>
              <a:gdLst/>
              <a:ahLst/>
              <a:cxnLst/>
              <a:rect l="l" t="t" r="r" b="b"/>
              <a:pathLst>
                <a:path w="103504" h="38100">
                  <a:moveTo>
                    <a:pt x="103098" y="37795"/>
                  </a:moveTo>
                  <a:lnTo>
                    <a:pt x="94234" y="37325"/>
                  </a:lnTo>
                  <a:lnTo>
                    <a:pt x="95631" y="4203"/>
                  </a:lnTo>
                  <a:lnTo>
                    <a:pt x="0" y="0"/>
                  </a:lnTo>
                </a:path>
              </a:pathLst>
            </a:custGeom>
            <a:ln w="840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" name="object 247"/>
            <p:cNvSpPr/>
            <p:nvPr/>
          </p:nvSpPr>
          <p:spPr>
            <a:xfrm>
              <a:off x="4658258" y="4933568"/>
              <a:ext cx="108585" cy="1110615"/>
            </a:xfrm>
            <a:custGeom>
              <a:avLst/>
              <a:gdLst/>
              <a:ahLst/>
              <a:cxnLst/>
              <a:rect l="l" t="t" r="r" b="b"/>
              <a:pathLst>
                <a:path w="108585" h="1110614">
                  <a:moveTo>
                    <a:pt x="0" y="0"/>
                  </a:moveTo>
                  <a:lnTo>
                    <a:pt x="0" y="1103820"/>
                  </a:lnTo>
                  <a:lnTo>
                    <a:pt x="927" y="1107084"/>
                  </a:lnTo>
                  <a:lnTo>
                    <a:pt x="3263" y="1109421"/>
                  </a:lnTo>
                  <a:lnTo>
                    <a:pt x="6527" y="1110361"/>
                  </a:lnTo>
                  <a:lnTo>
                    <a:pt x="102171" y="1106144"/>
                  </a:lnTo>
                  <a:lnTo>
                    <a:pt x="100761" y="1073023"/>
                  </a:lnTo>
                  <a:lnTo>
                    <a:pt x="108242" y="10725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" name="object 248"/>
            <p:cNvSpPr/>
            <p:nvPr/>
          </p:nvSpPr>
          <p:spPr>
            <a:xfrm>
              <a:off x="4658258" y="4933568"/>
              <a:ext cx="108585" cy="1110615"/>
            </a:xfrm>
            <a:custGeom>
              <a:avLst/>
              <a:gdLst/>
              <a:ahLst/>
              <a:cxnLst/>
              <a:rect l="l" t="t" r="r" b="b"/>
              <a:pathLst>
                <a:path w="108585" h="1110614">
                  <a:moveTo>
                    <a:pt x="0" y="0"/>
                  </a:moveTo>
                  <a:lnTo>
                    <a:pt x="0" y="1103820"/>
                  </a:lnTo>
                  <a:lnTo>
                    <a:pt x="927" y="1107084"/>
                  </a:lnTo>
                  <a:lnTo>
                    <a:pt x="3263" y="1109421"/>
                  </a:lnTo>
                  <a:lnTo>
                    <a:pt x="6527" y="1110361"/>
                  </a:lnTo>
                  <a:lnTo>
                    <a:pt x="102171" y="1106144"/>
                  </a:lnTo>
                  <a:lnTo>
                    <a:pt x="100761" y="1073023"/>
                  </a:lnTo>
                  <a:lnTo>
                    <a:pt x="108242" y="1072565"/>
                  </a:lnTo>
                </a:path>
              </a:pathLst>
            </a:custGeom>
            <a:ln w="840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9" name="object 249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662449" y="6071908"/>
              <a:ext cx="125514" cy="85852"/>
            </a:xfrm>
            <a:prstGeom prst="rect">
              <a:avLst/>
            </a:prstGeom>
          </p:spPr>
        </p:pic>
        <p:sp>
          <p:nvSpPr>
            <p:cNvPr id="250" name="object 250"/>
            <p:cNvSpPr/>
            <p:nvPr/>
          </p:nvSpPr>
          <p:spPr>
            <a:xfrm>
              <a:off x="4658258" y="5017541"/>
              <a:ext cx="0" cy="33655"/>
            </a:xfrm>
            <a:custGeom>
              <a:avLst/>
              <a:gdLst/>
              <a:ahLst/>
              <a:cxnLst/>
              <a:rect l="l" t="t" r="r" b="b"/>
              <a:pathLst>
                <a:path h="33654">
                  <a:moveTo>
                    <a:pt x="0" y="0"/>
                  </a:moveTo>
                  <a:lnTo>
                    <a:pt x="0" y="33121"/>
                  </a:lnTo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" name="object 251"/>
            <p:cNvSpPr/>
            <p:nvPr/>
          </p:nvSpPr>
          <p:spPr>
            <a:xfrm>
              <a:off x="4658258" y="5017554"/>
              <a:ext cx="0" cy="33655"/>
            </a:xfrm>
            <a:custGeom>
              <a:avLst/>
              <a:gdLst/>
              <a:ahLst/>
              <a:cxnLst/>
              <a:rect l="l" t="t" r="r" b="b"/>
              <a:pathLst>
                <a:path h="33654">
                  <a:moveTo>
                    <a:pt x="0" y="33121"/>
                  </a:moveTo>
                  <a:lnTo>
                    <a:pt x="0" y="0"/>
                  </a:lnTo>
                </a:path>
              </a:pathLst>
            </a:custGeom>
            <a:ln w="840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" name="object 252"/>
            <p:cNvSpPr/>
            <p:nvPr/>
          </p:nvSpPr>
          <p:spPr>
            <a:xfrm>
              <a:off x="4519244" y="4888788"/>
              <a:ext cx="99695" cy="0"/>
            </a:xfrm>
            <a:custGeom>
              <a:avLst/>
              <a:gdLst/>
              <a:ahLst/>
              <a:cxnLst/>
              <a:rect l="l" t="t" r="r" b="b"/>
              <a:pathLst>
                <a:path w="99695">
                  <a:moveTo>
                    <a:pt x="99364" y="0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" name="object 253"/>
            <p:cNvSpPr/>
            <p:nvPr/>
          </p:nvSpPr>
          <p:spPr>
            <a:xfrm>
              <a:off x="4519231" y="4888788"/>
              <a:ext cx="99695" cy="0"/>
            </a:xfrm>
            <a:custGeom>
              <a:avLst/>
              <a:gdLst/>
              <a:ahLst/>
              <a:cxnLst/>
              <a:rect l="l" t="t" r="r" b="b"/>
              <a:pathLst>
                <a:path w="99695">
                  <a:moveTo>
                    <a:pt x="0" y="0"/>
                  </a:moveTo>
                  <a:lnTo>
                    <a:pt x="99364" y="0"/>
                  </a:lnTo>
                </a:path>
              </a:pathLst>
            </a:custGeom>
            <a:ln w="840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" name="object 254"/>
            <p:cNvSpPr/>
            <p:nvPr/>
          </p:nvSpPr>
          <p:spPr>
            <a:xfrm>
              <a:off x="4519244" y="4901857"/>
              <a:ext cx="99695" cy="13970"/>
            </a:xfrm>
            <a:custGeom>
              <a:avLst/>
              <a:gdLst/>
              <a:ahLst/>
              <a:cxnLst/>
              <a:rect l="l" t="t" r="r" b="b"/>
              <a:pathLst>
                <a:path w="99695" h="13970">
                  <a:moveTo>
                    <a:pt x="49441" y="0"/>
                  </a:moveTo>
                  <a:lnTo>
                    <a:pt x="36385" y="927"/>
                  </a:lnTo>
                  <a:lnTo>
                    <a:pt x="23787" y="3263"/>
                  </a:lnTo>
                  <a:lnTo>
                    <a:pt x="11658" y="7454"/>
                  </a:lnTo>
                  <a:lnTo>
                    <a:pt x="0" y="13525"/>
                  </a:lnTo>
                  <a:lnTo>
                    <a:pt x="99364" y="13525"/>
                  </a:lnTo>
                  <a:lnTo>
                    <a:pt x="87706" y="7454"/>
                  </a:lnTo>
                  <a:lnTo>
                    <a:pt x="75107" y="3263"/>
                  </a:lnTo>
                  <a:lnTo>
                    <a:pt x="62509" y="927"/>
                  </a:lnTo>
                  <a:lnTo>
                    <a:pt x="4944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" name="object 255"/>
            <p:cNvSpPr/>
            <p:nvPr/>
          </p:nvSpPr>
          <p:spPr>
            <a:xfrm>
              <a:off x="4519244" y="4901857"/>
              <a:ext cx="99695" cy="13970"/>
            </a:xfrm>
            <a:custGeom>
              <a:avLst/>
              <a:gdLst/>
              <a:ahLst/>
              <a:cxnLst/>
              <a:rect l="l" t="t" r="r" b="b"/>
              <a:pathLst>
                <a:path w="99695" h="13970">
                  <a:moveTo>
                    <a:pt x="99364" y="13525"/>
                  </a:moveTo>
                  <a:lnTo>
                    <a:pt x="87706" y="7454"/>
                  </a:lnTo>
                  <a:lnTo>
                    <a:pt x="75107" y="3263"/>
                  </a:lnTo>
                  <a:lnTo>
                    <a:pt x="62509" y="927"/>
                  </a:lnTo>
                  <a:lnTo>
                    <a:pt x="49441" y="0"/>
                  </a:lnTo>
                  <a:lnTo>
                    <a:pt x="36385" y="927"/>
                  </a:lnTo>
                  <a:lnTo>
                    <a:pt x="23787" y="3263"/>
                  </a:lnTo>
                  <a:lnTo>
                    <a:pt x="11658" y="7454"/>
                  </a:lnTo>
                  <a:lnTo>
                    <a:pt x="0" y="13525"/>
                  </a:lnTo>
                </a:path>
              </a:pathLst>
            </a:custGeom>
            <a:ln w="840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" name="object 256"/>
            <p:cNvSpPr/>
            <p:nvPr/>
          </p:nvSpPr>
          <p:spPr>
            <a:xfrm>
              <a:off x="4690922" y="5087061"/>
              <a:ext cx="13970" cy="26670"/>
            </a:xfrm>
            <a:custGeom>
              <a:avLst/>
              <a:gdLst/>
              <a:ahLst/>
              <a:cxnLst/>
              <a:rect l="l" t="t" r="r" b="b"/>
              <a:pathLst>
                <a:path w="13970" h="26670">
                  <a:moveTo>
                    <a:pt x="0" y="0"/>
                  </a:moveTo>
                  <a:lnTo>
                    <a:pt x="0" y="26593"/>
                  </a:lnTo>
                  <a:lnTo>
                    <a:pt x="5130" y="25666"/>
                  </a:lnTo>
                  <a:lnTo>
                    <a:pt x="9334" y="22860"/>
                  </a:lnTo>
                  <a:lnTo>
                    <a:pt x="12598" y="18199"/>
                  </a:lnTo>
                  <a:lnTo>
                    <a:pt x="13525" y="13525"/>
                  </a:lnTo>
                  <a:lnTo>
                    <a:pt x="12598" y="8394"/>
                  </a:lnTo>
                  <a:lnTo>
                    <a:pt x="9334" y="4203"/>
                  </a:lnTo>
                  <a:lnTo>
                    <a:pt x="5130" y="9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" name="object 257"/>
            <p:cNvSpPr/>
            <p:nvPr/>
          </p:nvSpPr>
          <p:spPr>
            <a:xfrm>
              <a:off x="4690922" y="5087061"/>
              <a:ext cx="13970" cy="26670"/>
            </a:xfrm>
            <a:custGeom>
              <a:avLst/>
              <a:gdLst/>
              <a:ahLst/>
              <a:cxnLst/>
              <a:rect l="l" t="t" r="r" b="b"/>
              <a:pathLst>
                <a:path w="13970" h="26670">
                  <a:moveTo>
                    <a:pt x="0" y="26593"/>
                  </a:moveTo>
                  <a:lnTo>
                    <a:pt x="5130" y="25666"/>
                  </a:lnTo>
                  <a:lnTo>
                    <a:pt x="9334" y="22860"/>
                  </a:lnTo>
                  <a:lnTo>
                    <a:pt x="12598" y="18199"/>
                  </a:lnTo>
                  <a:lnTo>
                    <a:pt x="13525" y="13525"/>
                  </a:lnTo>
                  <a:lnTo>
                    <a:pt x="12598" y="8394"/>
                  </a:lnTo>
                  <a:lnTo>
                    <a:pt x="9334" y="4203"/>
                  </a:lnTo>
                  <a:lnTo>
                    <a:pt x="5130" y="939"/>
                  </a:lnTo>
                  <a:lnTo>
                    <a:pt x="0" y="0"/>
                  </a:lnTo>
                </a:path>
              </a:pathLst>
            </a:custGeom>
            <a:ln w="840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" name="object 258"/>
            <p:cNvSpPr/>
            <p:nvPr/>
          </p:nvSpPr>
          <p:spPr>
            <a:xfrm>
              <a:off x="4618609" y="4888788"/>
              <a:ext cx="143510" cy="6350"/>
            </a:xfrm>
            <a:custGeom>
              <a:avLst/>
              <a:gdLst/>
              <a:ahLst/>
              <a:cxnLst/>
              <a:rect l="l" t="t" r="r" b="b"/>
              <a:pathLst>
                <a:path w="143510" h="6350">
                  <a:moveTo>
                    <a:pt x="0" y="0"/>
                  </a:moveTo>
                  <a:lnTo>
                    <a:pt x="143217" y="6070"/>
                  </a:lnTo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" name="object 259"/>
            <p:cNvSpPr/>
            <p:nvPr/>
          </p:nvSpPr>
          <p:spPr>
            <a:xfrm>
              <a:off x="4618621" y="4888776"/>
              <a:ext cx="143510" cy="6350"/>
            </a:xfrm>
            <a:custGeom>
              <a:avLst/>
              <a:gdLst/>
              <a:ahLst/>
              <a:cxnLst/>
              <a:rect l="l" t="t" r="r" b="b"/>
              <a:pathLst>
                <a:path w="143510" h="6350">
                  <a:moveTo>
                    <a:pt x="143217" y="6070"/>
                  </a:moveTo>
                  <a:lnTo>
                    <a:pt x="0" y="0"/>
                  </a:lnTo>
                </a:path>
              </a:pathLst>
            </a:custGeom>
            <a:ln w="840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" name="object 260"/>
            <p:cNvSpPr/>
            <p:nvPr/>
          </p:nvSpPr>
          <p:spPr>
            <a:xfrm>
              <a:off x="4658271" y="5087061"/>
              <a:ext cx="33020" cy="26670"/>
            </a:xfrm>
            <a:custGeom>
              <a:avLst/>
              <a:gdLst/>
              <a:ahLst/>
              <a:cxnLst/>
              <a:rect l="l" t="t" r="r" b="b"/>
              <a:pathLst>
                <a:path w="33020" h="26670">
                  <a:moveTo>
                    <a:pt x="32651" y="26593"/>
                  </a:moveTo>
                  <a:lnTo>
                    <a:pt x="0" y="26593"/>
                  </a:lnTo>
                </a:path>
                <a:path w="33020" h="26670">
                  <a:moveTo>
                    <a:pt x="32651" y="0"/>
                  </a:moveTo>
                  <a:lnTo>
                    <a:pt x="0" y="0"/>
                  </a:lnTo>
                </a:path>
              </a:pathLst>
            </a:custGeom>
            <a:ln w="840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" name="object 261"/>
            <p:cNvSpPr/>
            <p:nvPr/>
          </p:nvSpPr>
          <p:spPr>
            <a:xfrm>
              <a:off x="4618609" y="4888776"/>
              <a:ext cx="0" cy="869315"/>
            </a:xfrm>
            <a:custGeom>
              <a:avLst/>
              <a:gdLst/>
              <a:ahLst/>
              <a:cxnLst/>
              <a:rect l="l" t="t" r="r" b="b"/>
              <a:pathLst>
                <a:path h="869314">
                  <a:moveTo>
                    <a:pt x="0" y="0"/>
                  </a:moveTo>
                  <a:lnTo>
                    <a:pt x="0" y="869162"/>
                  </a:lnTo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" name="object 262"/>
            <p:cNvSpPr/>
            <p:nvPr/>
          </p:nvSpPr>
          <p:spPr>
            <a:xfrm>
              <a:off x="4618609" y="4888788"/>
              <a:ext cx="0" cy="869315"/>
            </a:xfrm>
            <a:custGeom>
              <a:avLst/>
              <a:gdLst/>
              <a:ahLst/>
              <a:cxnLst/>
              <a:rect l="l" t="t" r="r" b="b"/>
              <a:pathLst>
                <a:path h="869314">
                  <a:moveTo>
                    <a:pt x="0" y="869149"/>
                  </a:moveTo>
                  <a:lnTo>
                    <a:pt x="0" y="0"/>
                  </a:lnTo>
                </a:path>
              </a:pathLst>
            </a:custGeom>
            <a:ln w="840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3" name="object 263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660595" y="4816462"/>
              <a:ext cx="142303" cy="152577"/>
            </a:xfrm>
            <a:prstGeom prst="rect">
              <a:avLst/>
            </a:prstGeom>
          </p:spPr>
        </p:pic>
        <p:sp>
          <p:nvSpPr>
            <p:cNvPr id="264" name="object 264"/>
            <p:cNvSpPr/>
            <p:nvPr/>
          </p:nvSpPr>
          <p:spPr>
            <a:xfrm>
              <a:off x="4658258" y="4933581"/>
              <a:ext cx="0" cy="1104265"/>
            </a:xfrm>
            <a:custGeom>
              <a:avLst/>
              <a:gdLst/>
              <a:ahLst/>
              <a:cxnLst/>
              <a:rect l="l" t="t" r="r" b="b"/>
              <a:pathLst>
                <a:path h="1104264">
                  <a:moveTo>
                    <a:pt x="0" y="0"/>
                  </a:moveTo>
                  <a:lnTo>
                    <a:pt x="0" y="1103820"/>
                  </a:lnTo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" name="object 265"/>
            <p:cNvSpPr/>
            <p:nvPr/>
          </p:nvSpPr>
          <p:spPr>
            <a:xfrm>
              <a:off x="4658258" y="4933568"/>
              <a:ext cx="0" cy="1104265"/>
            </a:xfrm>
            <a:custGeom>
              <a:avLst/>
              <a:gdLst/>
              <a:ahLst/>
              <a:cxnLst/>
              <a:rect l="l" t="t" r="r" b="b"/>
              <a:pathLst>
                <a:path h="1104264">
                  <a:moveTo>
                    <a:pt x="0" y="0"/>
                  </a:moveTo>
                  <a:lnTo>
                    <a:pt x="0" y="1103820"/>
                  </a:lnTo>
                </a:path>
              </a:pathLst>
            </a:custGeom>
            <a:ln w="840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" name="object 266"/>
            <p:cNvSpPr/>
            <p:nvPr/>
          </p:nvSpPr>
          <p:spPr>
            <a:xfrm>
              <a:off x="4658258" y="4927028"/>
              <a:ext cx="6985" cy="6985"/>
            </a:xfrm>
            <a:custGeom>
              <a:avLst/>
              <a:gdLst/>
              <a:ahLst/>
              <a:cxnLst/>
              <a:rect l="l" t="t" r="r" b="b"/>
              <a:pathLst>
                <a:path w="6985" h="6985">
                  <a:moveTo>
                    <a:pt x="6540" y="0"/>
                  </a:moveTo>
                  <a:lnTo>
                    <a:pt x="3276" y="952"/>
                  </a:lnTo>
                  <a:lnTo>
                    <a:pt x="939" y="3289"/>
                  </a:lnTo>
                  <a:lnTo>
                    <a:pt x="0" y="6540"/>
                  </a:lnTo>
                  <a:lnTo>
                    <a:pt x="65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" name="object 267"/>
            <p:cNvSpPr/>
            <p:nvPr/>
          </p:nvSpPr>
          <p:spPr>
            <a:xfrm>
              <a:off x="4658271" y="4927041"/>
              <a:ext cx="6985" cy="6985"/>
            </a:xfrm>
            <a:custGeom>
              <a:avLst/>
              <a:gdLst/>
              <a:ahLst/>
              <a:cxnLst/>
              <a:rect l="l" t="t" r="r" b="b"/>
              <a:pathLst>
                <a:path w="6985" h="6985">
                  <a:moveTo>
                    <a:pt x="6527" y="0"/>
                  </a:moveTo>
                  <a:lnTo>
                    <a:pt x="3263" y="927"/>
                  </a:lnTo>
                  <a:lnTo>
                    <a:pt x="927" y="3263"/>
                  </a:lnTo>
                  <a:lnTo>
                    <a:pt x="0" y="6527"/>
                  </a:lnTo>
                </a:path>
              </a:pathLst>
            </a:custGeom>
            <a:ln w="840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" name="object 268"/>
            <p:cNvSpPr/>
            <p:nvPr/>
          </p:nvSpPr>
          <p:spPr>
            <a:xfrm>
              <a:off x="4658258" y="6006134"/>
              <a:ext cx="108585" cy="38100"/>
            </a:xfrm>
            <a:custGeom>
              <a:avLst/>
              <a:gdLst/>
              <a:ahLst/>
              <a:cxnLst/>
              <a:rect l="l" t="t" r="r" b="b"/>
              <a:pathLst>
                <a:path w="108585" h="38100">
                  <a:moveTo>
                    <a:pt x="108242" y="0"/>
                  </a:moveTo>
                  <a:lnTo>
                    <a:pt x="0" y="31254"/>
                  </a:lnTo>
                  <a:lnTo>
                    <a:pt x="927" y="34518"/>
                  </a:lnTo>
                  <a:lnTo>
                    <a:pt x="3263" y="36855"/>
                  </a:lnTo>
                  <a:lnTo>
                    <a:pt x="6527" y="37782"/>
                  </a:lnTo>
                  <a:lnTo>
                    <a:pt x="102171" y="33591"/>
                  </a:lnTo>
                  <a:lnTo>
                    <a:pt x="100761" y="457"/>
                  </a:lnTo>
                  <a:lnTo>
                    <a:pt x="10824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" name="object 269"/>
            <p:cNvSpPr/>
            <p:nvPr/>
          </p:nvSpPr>
          <p:spPr>
            <a:xfrm>
              <a:off x="4658258" y="6006134"/>
              <a:ext cx="108585" cy="38100"/>
            </a:xfrm>
            <a:custGeom>
              <a:avLst/>
              <a:gdLst/>
              <a:ahLst/>
              <a:cxnLst/>
              <a:rect l="l" t="t" r="r" b="b"/>
              <a:pathLst>
                <a:path w="108585" h="38100">
                  <a:moveTo>
                    <a:pt x="0" y="31254"/>
                  </a:moveTo>
                  <a:lnTo>
                    <a:pt x="927" y="34518"/>
                  </a:lnTo>
                  <a:lnTo>
                    <a:pt x="3263" y="36855"/>
                  </a:lnTo>
                  <a:lnTo>
                    <a:pt x="6527" y="37782"/>
                  </a:lnTo>
                  <a:lnTo>
                    <a:pt x="102171" y="33591"/>
                  </a:lnTo>
                  <a:lnTo>
                    <a:pt x="100761" y="457"/>
                  </a:lnTo>
                  <a:lnTo>
                    <a:pt x="108242" y="0"/>
                  </a:lnTo>
                </a:path>
              </a:pathLst>
            </a:custGeom>
            <a:ln w="840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" name="object 270"/>
            <p:cNvSpPr/>
            <p:nvPr/>
          </p:nvSpPr>
          <p:spPr>
            <a:xfrm>
              <a:off x="4766500" y="6006134"/>
              <a:ext cx="32384" cy="130175"/>
            </a:xfrm>
            <a:custGeom>
              <a:avLst/>
              <a:gdLst/>
              <a:ahLst/>
              <a:cxnLst/>
              <a:rect l="l" t="t" r="r" b="b"/>
              <a:pathLst>
                <a:path w="32385" h="130175">
                  <a:moveTo>
                    <a:pt x="0" y="0"/>
                  </a:moveTo>
                  <a:lnTo>
                    <a:pt x="17259" y="130162"/>
                  </a:lnTo>
                  <a:lnTo>
                    <a:pt x="23787" y="117563"/>
                  </a:lnTo>
                  <a:lnTo>
                    <a:pt x="28448" y="104038"/>
                  </a:lnTo>
                  <a:lnTo>
                    <a:pt x="31254" y="90043"/>
                  </a:lnTo>
                  <a:lnTo>
                    <a:pt x="32181" y="76034"/>
                  </a:lnTo>
                  <a:lnTo>
                    <a:pt x="31254" y="62052"/>
                  </a:lnTo>
                  <a:lnTo>
                    <a:pt x="17259" y="224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" name="object 271"/>
            <p:cNvSpPr/>
            <p:nvPr/>
          </p:nvSpPr>
          <p:spPr>
            <a:xfrm>
              <a:off x="4766500" y="6006134"/>
              <a:ext cx="32384" cy="130175"/>
            </a:xfrm>
            <a:custGeom>
              <a:avLst/>
              <a:gdLst/>
              <a:ahLst/>
              <a:cxnLst/>
              <a:rect l="l" t="t" r="r" b="b"/>
              <a:pathLst>
                <a:path w="32385" h="130175">
                  <a:moveTo>
                    <a:pt x="17259" y="130162"/>
                  </a:moveTo>
                  <a:lnTo>
                    <a:pt x="23787" y="117563"/>
                  </a:lnTo>
                  <a:lnTo>
                    <a:pt x="28448" y="104038"/>
                  </a:lnTo>
                  <a:lnTo>
                    <a:pt x="31254" y="90043"/>
                  </a:lnTo>
                  <a:lnTo>
                    <a:pt x="32181" y="76047"/>
                  </a:lnTo>
                  <a:lnTo>
                    <a:pt x="31254" y="62052"/>
                  </a:lnTo>
                  <a:lnTo>
                    <a:pt x="28448" y="48056"/>
                  </a:lnTo>
                  <a:lnTo>
                    <a:pt x="23787" y="34988"/>
                  </a:lnTo>
                  <a:lnTo>
                    <a:pt x="17259" y="22402"/>
                  </a:lnTo>
                  <a:lnTo>
                    <a:pt x="9334" y="10731"/>
                  </a:lnTo>
                  <a:lnTo>
                    <a:pt x="0" y="0"/>
                  </a:lnTo>
                </a:path>
              </a:pathLst>
            </a:custGeom>
            <a:ln w="840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" name="object 272"/>
            <p:cNvSpPr/>
            <p:nvPr/>
          </p:nvSpPr>
          <p:spPr>
            <a:xfrm>
              <a:off x="4756708" y="6136297"/>
              <a:ext cx="27305" cy="15875"/>
            </a:xfrm>
            <a:custGeom>
              <a:avLst/>
              <a:gdLst/>
              <a:ahLst/>
              <a:cxnLst/>
              <a:rect l="l" t="t" r="r" b="b"/>
              <a:pathLst>
                <a:path w="27304" h="15875">
                  <a:moveTo>
                    <a:pt x="27051" y="0"/>
                  </a:moveTo>
                  <a:lnTo>
                    <a:pt x="0" y="15862"/>
                  </a:lnTo>
                  <a:lnTo>
                    <a:pt x="8394" y="14922"/>
                  </a:lnTo>
                  <a:lnTo>
                    <a:pt x="15862" y="11188"/>
                  </a:lnTo>
                  <a:lnTo>
                    <a:pt x="22390" y="6527"/>
                  </a:lnTo>
                  <a:lnTo>
                    <a:pt x="2705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" name="object 273"/>
            <p:cNvSpPr/>
            <p:nvPr/>
          </p:nvSpPr>
          <p:spPr>
            <a:xfrm>
              <a:off x="4756696" y="6136297"/>
              <a:ext cx="27305" cy="15875"/>
            </a:xfrm>
            <a:custGeom>
              <a:avLst/>
              <a:gdLst/>
              <a:ahLst/>
              <a:cxnLst/>
              <a:rect l="l" t="t" r="r" b="b"/>
              <a:pathLst>
                <a:path w="27304" h="15875">
                  <a:moveTo>
                    <a:pt x="0" y="15862"/>
                  </a:moveTo>
                  <a:lnTo>
                    <a:pt x="8394" y="14935"/>
                  </a:lnTo>
                  <a:lnTo>
                    <a:pt x="15862" y="11201"/>
                  </a:lnTo>
                  <a:lnTo>
                    <a:pt x="22390" y="6527"/>
                  </a:lnTo>
                  <a:lnTo>
                    <a:pt x="27063" y="0"/>
                  </a:lnTo>
                </a:path>
              </a:pathLst>
            </a:custGeom>
            <a:ln w="840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" name="object 274"/>
            <p:cNvSpPr/>
            <p:nvPr/>
          </p:nvSpPr>
          <p:spPr>
            <a:xfrm>
              <a:off x="4666665" y="6076124"/>
              <a:ext cx="97155" cy="77470"/>
            </a:xfrm>
            <a:custGeom>
              <a:avLst/>
              <a:gdLst/>
              <a:ahLst/>
              <a:cxnLst/>
              <a:rect l="l" t="t" r="r" b="b"/>
              <a:pathLst>
                <a:path w="97154" h="77470">
                  <a:moveTo>
                    <a:pt x="95161" y="0"/>
                  </a:moveTo>
                  <a:lnTo>
                    <a:pt x="0" y="4191"/>
                  </a:lnTo>
                  <a:lnTo>
                    <a:pt x="65786" y="77431"/>
                  </a:lnTo>
                  <a:lnTo>
                    <a:pt x="64846" y="54102"/>
                  </a:lnTo>
                  <a:lnTo>
                    <a:pt x="87718" y="53174"/>
                  </a:lnTo>
                  <a:lnTo>
                    <a:pt x="91440" y="52247"/>
                  </a:lnTo>
                  <a:lnTo>
                    <a:pt x="94703" y="49911"/>
                  </a:lnTo>
                  <a:lnTo>
                    <a:pt x="96570" y="46647"/>
                  </a:lnTo>
                  <a:lnTo>
                    <a:pt x="97028" y="42900"/>
                  </a:lnTo>
                  <a:lnTo>
                    <a:pt x="9516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" name="object 275"/>
            <p:cNvSpPr/>
            <p:nvPr/>
          </p:nvSpPr>
          <p:spPr>
            <a:xfrm>
              <a:off x="4666653" y="6076111"/>
              <a:ext cx="97155" cy="77470"/>
            </a:xfrm>
            <a:custGeom>
              <a:avLst/>
              <a:gdLst/>
              <a:ahLst/>
              <a:cxnLst/>
              <a:rect l="l" t="t" r="r" b="b"/>
              <a:pathLst>
                <a:path w="97154" h="77470">
                  <a:moveTo>
                    <a:pt x="65786" y="77444"/>
                  </a:moveTo>
                  <a:lnTo>
                    <a:pt x="64858" y="54114"/>
                  </a:lnTo>
                  <a:lnTo>
                    <a:pt x="87706" y="53187"/>
                  </a:lnTo>
                  <a:lnTo>
                    <a:pt x="91440" y="52247"/>
                  </a:lnTo>
                  <a:lnTo>
                    <a:pt x="94703" y="49911"/>
                  </a:lnTo>
                  <a:lnTo>
                    <a:pt x="96583" y="46647"/>
                  </a:lnTo>
                  <a:lnTo>
                    <a:pt x="97040" y="42913"/>
                  </a:lnTo>
                  <a:lnTo>
                    <a:pt x="95173" y="0"/>
                  </a:lnTo>
                  <a:lnTo>
                    <a:pt x="0" y="4191"/>
                  </a:lnTo>
                </a:path>
              </a:pathLst>
            </a:custGeom>
            <a:ln w="840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6" name="object 276"/>
            <p:cNvSpPr/>
            <p:nvPr/>
          </p:nvSpPr>
          <p:spPr>
            <a:xfrm>
              <a:off x="4618609" y="6034125"/>
              <a:ext cx="48260" cy="46355"/>
            </a:xfrm>
            <a:custGeom>
              <a:avLst/>
              <a:gdLst/>
              <a:ahLst/>
              <a:cxnLst/>
              <a:rect l="l" t="t" r="r" b="b"/>
              <a:pathLst>
                <a:path w="48260" h="46354">
                  <a:moveTo>
                    <a:pt x="0" y="0"/>
                  </a:moveTo>
                  <a:lnTo>
                    <a:pt x="21463" y="39192"/>
                  </a:lnTo>
                  <a:lnTo>
                    <a:pt x="48056" y="461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7" name="object 277"/>
            <p:cNvSpPr/>
            <p:nvPr/>
          </p:nvSpPr>
          <p:spPr>
            <a:xfrm>
              <a:off x="4618609" y="6034125"/>
              <a:ext cx="48260" cy="46355"/>
            </a:xfrm>
            <a:custGeom>
              <a:avLst/>
              <a:gdLst/>
              <a:ahLst/>
              <a:cxnLst/>
              <a:rect l="l" t="t" r="r" b="b"/>
              <a:pathLst>
                <a:path w="48260" h="46354">
                  <a:moveTo>
                    <a:pt x="0" y="0"/>
                  </a:moveTo>
                  <a:lnTo>
                    <a:pt x="21463" y="39192"/>
                  </a:lnTo>
                  <a:lnTo>
                    <a:pt x="38722" y="45720"/>
                  </a:lnTo>
                  <a:lnTo>
                    <a:pt x="48056" y="46189"/>
                  </a:lnTo>
                </a:path>
              </a:pathLst>
            </a:custGeom>
            <a:ln w="840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" name="object 278"/>
            <p:cNvSpPr/>
            <p:nvPr/>
          </p:nvSpPr>
          <p:spPr>
            <a:xfrm>
              <a:off x="4658258" y="5017541"/>
              <a:ext cx="0" cy="33655"/>
            </a:xfrm>
            <a:custGeom>
              <a:avLst/>
              <a:gdLst/>
              <a:ahLst/>
              <a:cxnLst/>
              <a:rect l="l" t="t" r="r" b="b"/>
              <a:pathLst>
                <a:path h="33654">
                  <a:moveTo>
                    <a:pt x="0" y="0"/>
                  </a:moveTo>
                  <a:lnTo>
                    <a:pt x="0" y="33121"/>
                  </a:lnTo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" name="object 279"/>
            <p:cNvSpPr/>
            <p:nvPr/>
          </p:nvSpPr>
          <p:spPr>
            <a:xfrm>
              <a:off x="4658258" y="5017554"/>
              <a:ext cx="0" cy="33655"/>
            </a:xfrm>
            <a:custGeom>
              <a:avLst/>
              <a:gdLst/>
              <a:ahLst/>
              <a:cxnLst/>
              <a:rect l="l" t="t" r="r" b="b"/>
              <a:pathLst>
                <a:path h="33654">
                  <a:moveTo>
                    <a:pt x="0" y="33121"/>
                  </a:moveTo>
                  <a:lnTo>
                    <a:pt x="0" y="0"/>
                  </a:lnTo>
                </a:path>
              </a:pathLst>
            </a:custGeom>
            <a:ln w="840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" name="object 280"/>
            <p:cNvSpPr/>
            <p:nvPr/>
          </p:nvSpPr>
          <p:spPr>
            <a:xfrm>
              <a:off x="4519244" y="4888788"/>
              <a:ext cx="99695" cy="0"/>
            </a:xfrm>
            <a:custGeom>
              <a:avLst/>
              <a:gdLst/>
              <a:ahLst/>
              <a:cxnLst/>
              <a:rect l="l" t="t" r="r" b="b"/>
              <a:pathLst>
                <a:path w="99695">
                  <a:moveTo>
                    <a:pt x="99364" y="0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1" name="object 281"/>
            <p:cNvSpPr/>
            <p:nvPr/>
          </p:nvSpPr>
          <p:spPr>
            <a:xfrm>
              <a:off x="4519231" y="4888788"/>
              <a:ext cx="99695" cy="0"/>
            </a:xfrm>
            <a:custGeom>
              <a:avLst/>
              <a:gdLst/>
              <a:ahLst/>
              <a:cxnLst/>
              <a:rect l="l" t="t" r="r" b="b"/>
              <a:pathLst>
                <a:path w="99695">
                  <a:moveTo>
                    <a:pt x="0" y="0"/>
                  </a:moveTo>
                  <a:lnTo>
                    <a:pt x="99364" y="0"/>
                  </a:lnTo>
                </a:path>
              </a:pathLst>
            </a:custGeom>
            <a:ln w="840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" name="object 282"/>
            <p:cNvSpPr/>
            <p:nvPr/>
          </p:nvSpPr>
          <p:spPr>
            <a:xfrm>
              <a:off x="4519244" y="4901857"/>
              <a:ext cx="99695" cy="13970"/>
            </a:xfrm>
            <a:custGeom>
              <a:avLst/>
              <a:gdLst/>
              <a:ahLst/>
              <a:cxnLst/>
              <a:rect l="l" t="t" r="r" b="b"/>
              <a:pathLst>
                <a:path w="99695" h="13970">
                  <a:moveTo>
                    <a:pt x="49441" y="0"/>
                  </a:moveTo>
                  <a:lnTo>
                    <a:pt x="36385" y="927"/>
                  </a:lnTo>
                  <a:lnTo>
                    <a:pt x="23787" y="3263"/>
                  </a:lnTo>
                  <a:lnTo>
                    <a:pt x="11658" y="7454"/>
                  </a:lnTo>
                  <a:lnTo>
                    <a:pt x="0" y="13525"/>
                  </a:lnTo>
                  <a:lnTo>
                    <a:pt x="99364" y="13525"/>
                  </a:lnTo>
                  <a:lnTo>
                    <a:pt x="87706" y="7454"/>
                  </a:lnTo>
                  <a:lnTo>
                    <a:pt x="75107" y="3263"/>
                  </a:lnTo>
                  <a:lnTo>
                    <a:pt x="62509" y="927"/>
                  </a:lnTo>
                  <a:lnTo>
                    <a:pt x="4944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" name="object 283"/>
            <p:cNvSpPr/>
            <p:nvPr/>
          </p:nvSpPr>
          <p:spPr>
            <a:xfrm>
              <a:off x="4519244" y="4901857"/>
              <a:ext cx="99695" cy="13970"/>
            </a:xfrm>
            <a:custGeom>
              <a:avLst/>
              <a:gdLst/>
              <a:ahLst/>
              <a:cxnLst/>
              <a:rect l="l" t="t" r="r" b="b"/>
              <a:pathLst>
                <a:path w="99695" h="13970">
                  <a:moveTo>
                    <a:pt x="99364" y="13525"/>
                  </a:moveTo>
                  <a:lnTo>
                    <a:pt x="87706" y="7454"/>
                  </a:lnTo>
                  <a:lnTo>
                    <a:pt x="75107" y="3263"/>
                  </a:lnTo>
                  <a:lnTo>
                    <a:pt x="62509" y="927"/>
                  </a:lnTo>
                  <a:lnTo>
                    <a:pt x="49441" y="0"/>
                  </a:lnTo>
                  <a:lnTo>
                    <a:pt x="36385" y="927"/>
                  </a:lnTo>
                  <a:lnTo>
                    <a:pt x="23787" y="3263"/>
                  </a:lnTo>
                  <a:lnTo>
                    <a:pt x="11658" y="7454"/>
                  </a:lnTo>
                  <a:lnTo>
                    <a:pt x="0" y="13525"/>
                  </a:lnTo>
                </a:path>
              </a:pathLst>
            </a:custGeom>
            <a:ln w="840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" name="object 284"/>
            <p:cNvSpPr/>
            <p:nvPr/>
          </p:nvSpPr>
          <p:spPr>
            <a:xfrm>
              <a:off x="4690922" y="5087061"/>
              <a:ext cx="13970" cy="26670"/>
            </a:xfrm>
            <a:custGeom>
              <a:avLst/>
              <a:gdLst/>
              <a:ahLst/>
              <a:cxnLst/>
              <a:rect l="l" t="t" r="r" b="b"/>
              <a:pathLst>
                <a:path w="13970" h="26670">
                  <a:moveTo>
                    <a:pt x="0" y="0"/>
                  </a:moveTo>
                  <a:lnTo>
                    <a:pt x="0" y="26593"/>
                  </a:lnTo>
                  <a:lnTo>
                    <a:pt x="5130" y="25666"/>
                  </a:lnTo>
                  <a:lnTo>
                    <a:pt x="9334" y="22860"/>
                  </a:lnTo>
                  <a:lnTo>
                    <a:pt x="12598" y="18199"/>
                  </a:lnTo>
                  <a:lnTo>
                    <a:pt x="13525" y="13525"/>
                  </a:lnTo>
                  <a:lnTo>
                    <a:pt x="12598" y="8394"/>
                  </a:lnTo>
                  <a:lnTo>
                    <a:pt x="9334" y="4203"/>
                  </a:lnTo>
                  <a:lnTo>
                    <a:pt x="5130" y="9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" name="object 285"/>
            <p:cNvSpPr/>
            <p:nvPr/>
          </p:nvSpPr>
          <p:spPr>
            <a:xfrm>
              <a:off x="4690922" y="5087061"/>
              <a:ext cx="13970" cy="26670"/>
            </a:xfrm>
            <a:custGeom>
              <a:avLst/>
              <a:gdLst/>
              <a:ahLst/>
              <a:cxnLst/>
              <a:rect l="l" t="t" r="r" b="b"/>
              <a:pathLst>
                <a:path w="13970" h="26670">
                  <a:moveTo>
                    <a:pt x="0" y="26593"/>
                  </a:moveTo>
                  <a:lnTo>
                    <a:pt x="5130" y="25666"/>
                  </a:lnTo>
                  <a:lnTo>
                    <a:pt x="9334" y="22860"/>
                  </a:lnTo>
                  <a:lnTo>
                    <a:pt x="12598" y="18199"/>
                  </a:lnTo>
                  <a:lnTo>
                    <a:pt x="13525" y="13525"/>
                  </a:lnTo>
                  <a:lnTo>
                    <a:pt x="12598" y="8394"/>
                  </a:lnTo>
                  <a:lnTo>
                    <a:pt x="9334" y="4203"/>
                  </a:lnTo>
                  <a:lnTo>
                    <a:pt x="5130" y="939"/>
                  </a:lnTo>
                  <a:lnTo>
                    <a:pt x="0" y="0"/>
                  </a:lnTo>
                </a:path>
              </a:pathLst>
            </a:custGeom>
            <a:ln w="840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" name="object 286"/>
            <p:cNvSpPr/>
            <p:nvPr/>
          </p:nvSpPr>
          <p:spPr>
            <a:xfrm>
              <a:off x="4545825" y="5610517"/>
              <a:ext cx="66040" cy="154940"/>
            </a:xfrm>
            <a:custGeom>
              <a:avLst/>
              <a:gdLst/>
              <a:ahLst/>
              <a:cxnLst/>
              <a:rect l="l" t="t" r="r" b="b"/>
              <a:pathLst>
                <a:path w="66039" h="154939">
                  <a:moveTo>
                    <a:pt x="13068" y="0"/>
                  </a:moveTo>
                  <a:lnTo>
                    <a:pt x="0" y="151155"/>
                  </a:lnTo>
                </a:path>
                <a:path w="66039" h="154939">
                  <a:moveTo>
                    <a:pt x="33604" y="146964"/>
                  </a:moveTo>
                  <a:lnTo>
                    <a:pt x="46189" y="2806"/>
                  </a:lnTo>
                </a:path>
                <a:path w="66039" h="154939">
                  <a:moveTo>
                    <a:pt x="65786" y="154432"/>
                  </a:moveTo>
                  <a:lnTo>
                    <a:pt x="40132" y="154432"/>
                  </a:lnTo>
                </a:path>
              </a:pathLst>
            </a:custGeom>
            <a:ln w="840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7" name="object 287"/>
            <p:cNvSpPr/>
            <p:nvPr/>
          </p:nvSpPr>
          <p:spPr>
            <a:xfrm>
              <a:off x="4579416" y="5757468"/>
              <a:ext cx="6985" cy="7620"/>
            </a:xfrm>
            <a:custGeom>
              <a:avLst/>
              <a:gdLst/>
              <a:ahLst/>
              <a:cxnLst/>
              <a:rect l="l" t="t" r="r" b="b"/>
              <a:pathLst>
                <a:path w="6985" h="7620">
                  <a:moveTo>
                    <a:pt x="0" y="0"/>
                  </a:moveTo>
                  <a:lnTo>
                    <a:pt x="469" y="3733"/>
                  </a:lnTo>
                  <a:lnTo>
                    <a:pt x="2806" y="6070"/>
                  </a:lnTo>
                  <a:lnTo>
                    <a:pt x="6527" y="7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8" name="object 288"/>
            <p:cNvSpPr/>
            <p:nvPr/>
          </p:nvSpPr>
          <p:spPr>
            <a:xfrm>
              <a:off x="4579416" y="5757468"/>
              <a:ext cx="6985" cy="7620"/>
            </a:xfrm>
            <a:custGeom>
              <a:avLst/>
              <a:gdLst/>
              <a:ahLst/>
              <a:cxnLst/>
              <a:rect l="l" t="t" r="r" b="b"/>
              <a:pathLst>
                <a:path w="6985" h="7620">
                  <a:moveTo>
                    <a:pt x="0" y="0"/>
                  </a:moveTo>
                  <a:lnTo>
                    <a:pt x="469" y="3733"/>
                  </a:lnTo>
                  <a:lnTo>
                    <a:pt x="2806" y="6070"/>
                  </a:lnTo>
                  <a:lnTo>
                    <a:pt x="6527" y="7467"/>
                  </a:lnTo>
                </a:path>
              </a:pathLst>
            </a:custGeom>
            <a:ln w="840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9" name="object 289"/>
            <p:cNvSpPr/>
            <p:nvPr/>
          </p:nvSpPr>
          <p:spPr>
            <a:xfrm>
              <a:off x="4611611" y="5757938"/>
              <a:ext cx="7620" cy="7620"/>
            </a:xfrm>
            <a:custGeom>
              <a:avLst/>
              <a:gdLst/>
              <a:ahLst/>
              <a:cxnLst/>
              <a:rect l="l" t="t" r="r" b="b"/>
              <a:pathLst>
                <a:path w="7620" h="7620">
                  <a:moveTo>
                    <a:pt x="6997" y="0"/>
                  </a:moveTo>
                  <a:lnTo>
                    <a:pt x="0" y="6997"/>
                  </a:lnTo>
                  <a:lnTo>
                    <a:pt x="3263" y="6057"/>
                  </a:lnTo>
                  <a:lnTo>
                    <a:pt x="6070" y="3263"/>
                  </a:lnTo>
                  <a:lnTo>
                    <a:pt x="699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0" name="object 290"/>
            <p:cNvSpPr/>
            <p:nvPr/>
          </p:nvSpPr>
          <p:spPr>
            <a:xfrm>
              <a:off x="4611611" y="5757938"/>
              <a:ext cx="7620" cy="7620"/>
            </a:xfrm>
            <a:custGeom>
              <a:avLst/>
              <a:gdLst/>
              <a:ahLst/>
              <a:cxnLst/>
              <a:rect l="l" t="t" r="r" b="b"/>
              <a:pathLst>
                <a:path w="7620" h="7620">
                  <a:moveTo>
                    <a:pt x="0" y="6997"/>
                  </a:moveTo>
                  <a:lnTo>
                    <a:pt x="3263" y="6070"/>
                  </a:lnTo>
                  <a:lnTo>
                    <a:pt x="6070" y="3263"/>
                  </a:lnTo>
                  <a:lnTo>
                    <a:pt x="6997" y="0"/>
                  </a:lnTo>
                </a:path>
              </a:pathLst>
            </a:custGeom>
            <a:ln w="840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1" name="object 291"/>
            <p:cNvSpPr/>
            <p:nvPr/>
          </p:nvSpPr>
          <p:spPr>
            <a:xfrm>
              <a:off x="4578489" y="5797588"/>
              <a:ext cx="33655" cy="0"/>
            </a:xfrm>
            <a:custGeom>
              <a:avLst/>
              <a:gdLst/>
              <a:ahLst/>
              <a:cxnLst/>
              <a:rect l="l" t="t" r="r" b="b"/>
              <a:pathLst>
                <a:path w="33654">
                  <a:moveTo>
                    <a:pt x="33121" y="0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2" name="object 292"/>
            <p:cNvSpPr/>
            <p:nvPr/>
          </p:nvSpPr>
          <p:spPr>
            <a:xfrm>
              <a:off x="4578489" y="5797588"/>
              <a:ext cx="33655" cy="0"/>
            </a:xfrm>
            <a:custGeom>
              <a:avLst/>
              <a:gdLst/>
              <a:ahLst/>
              <a:cxnLst/>
              <a:rect l="l" t="t" r="r" b="b"/>
              <a:pathLst>
                <a:path w="33654">
                  <a:moveTo>
                    <a:pt x="0" y="0"/>
                  </a:moveTo>
                  <a:lnTo>
                    <a:pt x="33121" y="0"/>
                  </a:lnTo>
                </a:path>
              </a:pathLst>
            </a:custGeom>
            <a:ln w="840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3" name="object 293"/>
            <p:cNvSpPr/>
            <p:nvPr/>
          </p:nvSpPr>
          <p:spPr>
            <a:xfrm>
              <a:off x="4545825" y="5761672"/>
              <a:ext cx="33020" cy="36195"/>
            </a:xfrm>
            <a:custGeom>
              <a:avLst/>
              <a:gdLst/>
              <a:ahLst/>
              <a:cxnLst/>
              <a:rect l="l" t="t" r="r" b="b"/>
              <a:pathLst>
                <a:path w="33020" h="36195">
                  <a:moveTo>
                    <a:pt x="0" y="0"/>
                  </a:moveTo>
                  <a:lnTo>
                    <a:pt x="0" y="7924"/>
                  </a:lnTo>
                  <a:lnTo>
                    <a:pt x="2336" y="15392"/>
                  </a:lnTo>
                  <a:lnTo>
                    <a:pt x="32651" y="359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4" name="object 294"/>
            <p:cNvSpPr/>
            <p:nvPr/>
          </p:nvSpPr>
          <p:spPr>
            <a:xfrm>
              <a:off x="4545825" y="5761672"/>
              <a:ext cx="33020" cy="36195"/>
            </a:xfrm>
            <a:custGeom>
              <a:avLst/>
              <a:gdLst/>
              <a:ahLst/>
              <a:cxnLst/>
              <a:rect l="l" t="t" r="r" b="b"/>
              <a:pathLst>
                <a:path w="33020" h="36195">
                  <a:moveTo>
                    <a:pt x="0" y="0"/>
                  </a:moveTo>
                  <a:lnTo>
                    <a:pt x="0" y="7924"/>
                  </a:lnTo>
                  <a:lnTo>
                    <a:pt x="2336" y="15392"/>
                  </a:lnTo>
                  <a:lnTo>
                    <a:pt x="6070" y="22390"/>
                  </a:lnTo>
                  <a:lnTo>
                    <a:pt x="11188" y="27990"/>
                  </a:lnTo>
                  <a:lnTo>
                    <a:pt x="17729" y="32651"/>
                  </a:lnTo>
                  <a:lnTo>
                    <a:pt x="25196" y="34988"/>
                  </a:lnTo>
                  <a:lnTo>
                    <a:pt x="32651" y="35915"/>
                  </a:lnTo>
                </a:path>
              </a:pathLst>
            </a:custGeom>
            <a:ln w="840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5" name="object 295"/>
            <p:cNvSpPr/>
            <p:nvPr/>
          </p:nvSpPr>
          <p:spPr>
            <a:xfrm>
              <a:off x="4571949" y="5575515"/>
              <a:ext cx="20320" cy="38100"/>
            </a:xfrm>
            <a:custGeom>
              <a:avLst/>
              <a:gdLst/>
              <a:ahLst/>
              <a:cxnLst/>
              <a:rect l="l" t="t" r="r" b="b"/>
              <a:pathLst>
                <a:path w="20320" h="38100">
                  <a:moveTo>
                    <a:pt x="0" y="0"/>
                  </a:moveTo>
                  <a:lnTo>
                    <a:pt x="20066" y="37795"/>
                  </a:lnTo>
                  <a:lnTo>
                    <a:pt x="19596" y="28930"/>
                  </a:lnTo>
                  <a:lnTo>
                    <a:pt x="17259" y="20535"/>
                  </a:lnTo>
                  <a:lnTo>
                    <a:pt x="13068" y="12598"/>
                  </a:lnTo>
                  <a:lnTo>
                    <a:pt x="7467" y="5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6" name="object 296"/>
            <p:cNvSpPr/>
            <p:nvPr/>
          </p:nvSpPr>
          <p:spPr>
            <a:xfrm>
              <a:off x="4571949" y="5575515"/>
              <a:ext cx="20320" cy="38100"/>
            </a:xfrm>
            <a:custGeom>
              <a:avLst/>
              <a:gdLst/>
              <a:ahLst/>
              <a:cxnLst/>
              <a:rect l="l" t="t" r="r" b="b"/>
              <a:pathLst>
                <a:path w="20320" h="38100">
                  <a:moveTo>
                    <a:pt x="20066" y="37795"/>
                  </a:moveTo>
                  <a:lnTo>
                    <a:pt x="19596" y="28930"/>
                  </a:lnTo>
                  <a:lnTo>
                    <a:pt x="17259" y="20535"/>
                  </a:lnTo>
                  <a:lnTo>
                    <a:pt x="13068" y="12598"/>
                  </a:lnTo>
                  <a:lnTo>
                    <a:pt x="7467" y="5600"/>
                  </a:lnTo>
                  <a:lnTo>
                    <a:pt x="0" y="0"/>
                  </a:lnTo>
                </a:path>
              </a:pathLst>
            </a:custGeom>
            <a:ln w="840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7" name="object 297"/>
            <p:cNvSpPr/>
            <p:nvPr/>
          </p:nvSpPr>
          <p:spPr>
            <a:xfrm>
              <a:off x="4555629" y="5604433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0"/>
                  </a:moveTo>
                  <a:lnTo>
                    <a:pt x="3263" y="6070"/>
                  </a:lnTo>
                  <a:lnTo>
                    <a:pt x="2336" y="28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8" name="object 298"/>
            <p:cNvSpPr/>
            <p:nvPr/>
          </p:nvSpPr>
          <p:spPr>
            <a:xfrm>
              <a:off x="4555629" y="5604446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263" y="6070"/>
                  </a:moveTo>
                  <a:lnTo>
                    <a:pt x="2336" y="2806"/>
                  </a:lnTo>
                  <a:lnTo>
                    <a:pt x="0" y="0"/>
                  </a:lnTo>
                </a:path>
              </a:pathLst>
            </a:custGeom>
            <a:ln w="840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9" name="object 299"/>
            <p:cNvSpPr/>
            <p:nvPr/>
          </p:nvSpPr>
          <p:spPr>
            <a:xfrm>
              <a:off x="4527626" y="5559666"/>
              <a:ext cx="44450" cy="45085"/>
            </a:xfrm>
            <a:custGeom>
              <a:avLst/>
              <a:gdLst/>
              <a:ahLst/>
              <a:cxnLst/>
              <a:rect l="l" t="t" r="r" b="b"/>
              <a:pathLst>
                <a:path w="44450" h="45085">
                  <a:moveTo>
                    <a:pt x="44323" y="15862"/>
                  </a:moveTo>
                  <a:lnTo>
                    <a:pt x="16332" y="0"/>
                  </a:lnTo>
                </a:path>
                <a:path w="44450" h="45085">
                  <a:moveTo>
                    <a:pt x="27990" y="44780"/>
                  </a:moveTo>
                  <a:lnTo>
                    <a:pt x="0" y="28460"/>
                  </a:lnTo>
                </a:path>
              </a:pathLst>
            </a:custGeom>
            <a:ln w="840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0" name="object 300"/>
            <p:cNvSpPr/>
            <p:nvPr/>
          </p:nvSpPr>
          <p:spPr>
            <a:xfrm>
              <a:off x="4519231" y="5557329"/>
              <a:ext cx="24765" cy="31115"/>
            </a:xfrm>
            <a:custGeom>
              <a:avLst/>
              <a:gdLst/>
              <a:ahLst/>
              <a:cxnLst/>
              <a:rect l="l" t="t" r="r" b="b"/>
              <a:pathLst>
                <a:path w="24764" h="31114">
                  <a:moveTo>
                    <a:pt x="14922" y="0"/>
                  </a:moveTo>
                  <a:lnTo>
                    <a:pt x="0" y="18199"/>
                  </a:lnTo>
                  <a:lnTo>
                    <a:pt x="1397" y="23329"/>
                  </a:lnTo>
                  <a:lnTo>
                    <a:pt x="4191" y="27533"/>
                  </a:lnTo>
                  <a:lnTo>
                    <a:pt x="8394" y="30797"/>
                  </a:lnTo>
                  <a:lnTo>
                    <a:pt x="24726" y="2336"/>
                  </a:lnTo>
                  <a:lnTo>
                    <a:pt x="20066" y="469"/>
                  </a:lnTo>
                  <a:lnTo>
                    <a:pt x="1492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1" name="object 301"/>
            <p:cNvSpPr/>
            <p:nvPr/>
          </p:nvSpPr>
          <p:spPr>
            <a:xfrm>
              <a:off x="4519231" y="5557329"/>
              <a:ext cx="24765" cy="31115"/>
            </a:xfrm>
            <a:custGeom>
              <a:avLst/>
              <a:gdLst/>
              <a:ahLst/>
              <a:cxnLst/>
              <a:rect l="l" t="t" r="r" b="b"/>
              <a:pathLst>
                <a:path w="24764" h="31114">
                  <a:moveTo>
                    <a:pt x="24726" y="2336"/>
                  </a:moveTo>
                  <a:lnTo>
                    <a:pt x="20066" y="469"/>
                  </a:lnTo>
                  <a:lnTo>
                    <a:pt x="14922" y="0"/>
                  </a:lnTo>
                  <a:lnTo>
                    <a:pt x="9804" y="1409"/>
                  </a:lnTo>
                  <a:lnTo>
                    <a:pt x="5600" y="4203"/>
                  </a:lnTo>
                  <a:lnTo>
                    <a:pt x="2336" y="8407"/>
                  </a:lnTo>
                  <a:lnTo>
                    <a:pt x="469" y="13068"/>
                  </a:lnTo>
                  <a:lnTo>
                    <a:pt x="0" y="18199"/>
                  </a:lnTo>
                  <a:lnTo>
                    <a:pt x="1397" y="23329"/>
                  </a:lnTo>
                  <a:lnTo>
                    <a:pt x="4191" y="27533"/>
                  </a:lnTo>
                  <a:lnTo>
                    <a:pt x="8394" y="30797"/>
                  </a:lnTo>
                </a:path>
              </a:pathLst>
            </a:custGeom>
            <a:ln w="840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2" name="object 302"/>
            <p:cNvSpPr/>
            <p:nvPr/>
          </p:nvSpPr>
          <p:spPr>
            <a:xfrm>
              <a:off x="4519231" y="4888788"/>
              <a:ext cx="237490" cy="1264920"/>
            </a:xfrm>
            <a:custGeom>
              <a:avLst/>
              <a:gdLst/>
              <a:ahLst/>
              <a:cxnLst/>
              <a:rect l="l" t="t" r="r" b="b"/>
              <a:pathLst>
                <a:path w="237489" h="1264920">
                  <a:moveTo>
                    <a:pt x="213207" y="1264767"/>
                  </a:moveTo>
                  <a:lnTo>
                    <a:pt x="237464" y="1263370"/>
                  </a:lnTo>
                </a:path>
                <a:path w="237489" h="1264920">
                  <a:moveTo>
                    <a:pt x="0" y="26581"/>
                  </a:moveTo>
                  <a:lnTo>
                    <a:pt x="0" y="0"/>
                  </a:lnTo>
                </a:path>
              </a:pathLst>
            </a:custGeom>
            <a:ln w="840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3" name="object 303"/>
            <p:cNvSpPr/>
            <p:nvPr/>
          </p:nvSpPr>
          <p:spPr>
            <a:xfrm>
              <a:off x="4519244" y="4888801"/>
              <a:ext cx="0" cy="26670"/>
            </a:xfrm>
            <a:custGeom>
              <a:avLst/>
              <a:gdLst/>
              <a:ahLst/>
              <a:cxnLst/>
              <a:rect l="l" t="t" r="r" b="b"/>
              <a:pathLst>
                <a:path h="26670">
                  <a:moveTo>
                    <a:pt x="0" y="0"/>
                  </a:moveTo>
                  <a:lnTo>
                    <a:pt x="0" y="26581"/>
                  </a:lnTo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4" name="object 304"/>
            <p:cNvSpPr/>
            <p:nvPr/>
          </p:nvSpPr>
          <p:spPr>
            <a:xfrm>
              <a:off x="4519231" y="4888788"/>
              <a:ext cx="0" cy="26670"/>
            </a:xfrm>
            <a:custGeom>
              <a:avLst/>
              <a:gdLst/>
              <a:ahLst/>
              <a:cxnLst/>
              <a:rect l="l" t="t" r="r" b="b"/>
              <a:pathLst>
                <a:path h="26670">
                  <a:moveTo>
                    <a:pt x="0" y="0"/>
                  </a:moveTo>
                  <a:lnTo>
                    <a:pt x="0" y="26593"/>
                  </a:lnTo>
                </a:path>
              </a:pathLst>
            </a:custGeom>
            <a:ln w="840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5" name="object 305"/>
            <p:cNvSpPr/>
            <p:nvPr/>
          </p:nvSpPr>
          <p:spPr>
            <a:xfrm>
              <a:off x="4499165" y="4888788"/>
              <a:ext cx="20320" cy="26670"/>
            </a:xfrm>
            <a:custGeom>
              <a:avLst/>
              <a:gdLst/>
              <a:ahLst/>
              <a:cxnLst/>
              <a:rect l="l" t="t" r="r" b="b"/>
              <a:pathLst>
                <a:path w="20320" h="26670">
                  <a:moveTo>
                    <a:pt x="20066" y="0"/>
                  </a:moveTo>
                  <a:lnTo>
                    <a:pt x="0" y="0"/>
                  </a:lnTo>
                  <a:lnTo>
                    <a:pt x="20066" y="26593"/>
                  </a:lnTo>
                  <a:lnTo>
                    <a:pt x="2006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6" name="object 306"/>
            <p:cNvSpPr/>
            <p:nvPr/>
          </p:nvSpPr>
          <p:spPr>
            <a:xfrm>
              <a:off x="4499165" y="4888788"/>
              <a:ext cx="20320" cy="26670"/>
            </a:xfrm>
            <a:custGeom>
              <a:avLst/>
              <a:gdLst/>
              <a:ahLst/>
              <a:cxnLst/>
              <a:rect l="l" t="t" r="r" b="b"/>
              <a:pathLst>
                <a:path w="20320" h="26670">
                  <a:moveTo>
                    <a:pt x="20066" y="26593"/>
                  </a:moveTo>
                  <a:lnTo>
                    <a:pt x="20066" y="0"/>
                  </a:lnTo>
                  <a:lnTo>
                    <a:pt x="0" y="0"/>
                  </a:lnTo>
                </a:path>
              </a:pathLst>
            </a:custGeom>
            <a:ln w="840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7" name="object 307"/>
            <p:cNvSpPr/>
            <p:nvPr/>
          </p:nvSpPr>
          <p:spPr>
            <a:xfrm>
              <a:off x="4499165" y="5708497"/>
              <a:ext cx="20320" cy="6985"/>
            </a:xfrm>
            <a:custGeom>
              <a:avLst/>
              <a:gdLst/>
              <a:ahLst/>
              <a:cxnLst/>
              <a:rect l="l" t="t" r="r" b="b"/>
              <a:pathLst>
                <a:path w="20320" h="6985">
                  <a:moveTo>
                    <a:pt x="20066" y="0"/>
                  </a:moveTo>
                  <a:lnTo>
                    <a:pt x="0" y="6527"/>
                  </a:lnTo>
                  <a:lnTo>
                    <a:pt x="13538" y="6527"/>
                  </a:lnTo>
                  <a:lnTo>
                    <a:pt x="16802" y="5575"/>
                  </a:lnTo>
                  <a:lnTo>
                    <a:pt x="19138" y="3251"/>
                  </a:lnTo>
                  <a:lnTo>
                    <a:pt x="2006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8" name="object 308"/>
            <p:cNvSpPr/>
            <p:nvPr/>
          </p:nvSpPr>
          <p:spPr>
            <a:xfrm>
              <a:off x="4499178" y="5708484"/>
              <a:ext cx="20320" cy="6985"/>
            </a:xfrm>
            <a:custGeom>
              <a:avLst/>
              <a:gdLst/>
              <a:ahLst/>
              <a:cxnLst/>
              <a:rect l="l" t="t" r="r" b="b"/>
              <a:pathLst>
                <a:path w="20320" h="6985">
                  <a:moveTo>
                    <a:pt x="0" y="6527"/>
                  </a:moveTo>
                  <a:lnTo>
                    <a:pt x="13525" y="6527"/>
                  </a:lnTo>
                  <a:lnTo>
                    <a:pt x="16802" y="5600"/>
                  </a:lnTo>
                  <a:lnTo>
                    <a:pt x="19126" y="3263"/>
                  </a:lnTo>
                  <a:lnTo>
                    <a:pt x="20066" y="0"/>
                  </a:lnTo>
                </a:path>
              </a:pathLst>
            </a:custGeom>
            <a:ln w="840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9" name="object 309"/>
            <p:cNvSpPr/>
            <p:nvPr/>
          </p:nvSpPr>
          <p:spPr>
            <a:xfrm>
              <a:off x="4492637" y="4888788"/>
              <a:ext cx="26670" cy="819785"/>
            </a:xfrm>
            <a:custGeom>
              <a:avLst/>
              <a:gdLst/>
              <a:ahLst/>
              <a:cxnLst/>
              <a:rect l="l" t="t" r="r" b="b"/>
              <a:pathLst>
                <a:path w="26670" h="819785">
                  <a:moveTo>
                    <a:pt x="26593" y="33121"/>
                  </a:moveTo>
                  <a:lnTo>
                    <a:pt x="26593" y="0"/>
                  </a:lnTo>
                </a:path>
                <a:path w="26670" h="819785">
                  <a:moveTo>
                    <a:pt x="26593" y="819696"/>
                  </a:moveTo>
                  <a:lnTo>
                    <a:pt x="26593" y="26593"/>
                  </a:lnTo>
                </a:path>
                <a:path w="26670" h="819785">
                  <a:moveTo>
                    <a:pt x="0" y="819696"/>
                  </a:moveTo>
                  <a:lnTo>
                    <a:pt x="0" y="6527"/>
                  </a:lnTo>
                </a:path>
              </a:pathLst>
            </a:custGeom>
            <a:ln w="840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0" name="object 310"/>
            <p:cNvSpPr/>
            <p:nvPr/>
          </p:nvSpPr>
          <p:spPr>
            <a:xfrm>
              <a:off x="4492637" y="5708484"/>
              <a:ext cx="6985" cy="6985"/>
            </a:xfrm>
            <a:custGeom>
              <a:avLst/>
              <a:gdLst/>
              <a:ahLst/>
              <a:cxnLst/>
              <a:rect l="l" t="t" r="r" b="b"/>
              <a:pathLst>
                <a:path w="6985" h="6985">
                  <a:moveTo>
                    <a:pt x="0" y="0"/>
                  </a:moveTo>
                  <a:lnTo>
                    <a:pt x="939" y="3263"/>
                  </a:lnTo>
                  <a:lnTo>
                    <a:pt x="3276" y="5600"/>
                  </a:lnTo>
                  <a:lnTo>
                    <a:pt x="6540" y="65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1" name="object 311"/>
            <p:cNvSpPr/>
            <p:nvPr/>
          </p:nvSpPr>
          <p:spPr>
            <a:xfrm>
              <a:off x="4492637" y="5708484"/>
              <a:ext cx="6985" cy="6985"/>
            </a:xfrm>
            <a:custGeom>
              <a:avLst/>
              <a:gdLst/>
              <a:ahLst/>
              <a:cxnLst/>
              <a:rect l="l" t="t" r="r" b="b"/>
              <a:pathLst>
                <a:path w="6985" h="6985">
                  <a:moveTo>
                    <a:pt x="0" y="0"/>
                  </a:moveTo>
                  <a:lnTo>
                    <a:pt x="927" y="3263"/>
                  </a:lnTo>
                  <a:lnTo>
                    <a:pt x="3263" y="5600"/>
                  </a:lnTo>
                  <a:lnTo>
                    <a:pt x="6527" y="6527"/>
                  </a:lnTo>
                </a:path>
              </a:pathLst>
            </a:custGeom>
            <a:ln w="840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2" name="object 312"/>
            <p:cNvSpPr/>
            <p:nvPr/>
          </p:nvSpPr>
          <p:spPr>
            <a:xfrm>
              <a:off x="4492650" y="4888788"/>
              <a:ext cx="6985" cy="6985"/>
            </a:xfrm>
            <a:custGeom>
              <a:avLst/>
              <a:gdLst/>
              <a:ahLst/>
              <a:cxnLst/>
              <a:rect l="l" t="t" r="r" b="b"/>
              <a:pathLst>
                <a:path w="6985" h="6985">
                  <a:moveTo>
                    <a:pt x="6527" y="0"/>
                  </a:moveTo>
                  <a:lnTo>
                    <a:pt x="3263" y="927"/>
                  </a:lnTo>
                  <a:lnTo>
                    <a:pt x="927" y="3276"/>
                  </a:lnTo>
                  <a:lnTo>
                    <a:pt x="0" y="6527"/>
                  </a:lnTo>
                  <a:lnTo>
                    <a:pt x="65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3" name="object 313"/>
            <p:cNvSpPr/>
            <p:nvPr/>
          </p:nvSpPr>
          <p:spPr>
            <a:xfrm>
              <a:off x="4492650" y="4888788"/>
              <a:ext cx="6985" cy="6985"/>
            </a:xfrm>
            <a:custGeom>
              <a:avLst/>
              <a:gdLst/>
              <a:ahLst/>
              <a:cxnLst/>
              <a:rect l="l" t="t" r="r" b="b"/>
              <a:pathLst>
                <a:path w="6985" h="6985">
                  <a:moveTo>
                    <a:pt x="6527" y="0"/>
                  </a:moveTo>
                  <a:lnTo>
                    <a:pt x="3263" y="927"/>
                  </a:lnTo>
                  <a:lnTo>
                    <a:pt x="927" y="3263"/>
                  </a:lnTo>
                  <a:lnTo>
                    <a:pt x="0" y="6527"/>
                  </a:lnTo>
                </a:path>
              </a:pathLst>
            </a:custGeom>
            <a:ln w="840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011304" y="274332"/>
            <a:ext cx="265493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spc="-10" dirty="0">
                <a:solidFill>
                  <a:schemeClr val="accent1"/>
                </a:solidFill>
                <a:latin typeface="Arial"/>
                <a:cs typeface="Arial"/>
              </a:rPr>
              <a:t>Profiles</a:t>
            </a:r>
            <a:r>
              <a:rPr sz="900" i="1" spc="-15" dirty="0">
                <a:solidFill>
                  <a:schemeClr val="accent1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chemeClr val="accent1"/>
                </a:solidFill>
                <a:latin typeface="Arial"/>
                <a:cs typeface="Arial"/>
              </a:rPr>
              <a:t>for</a:t>
            </a:r>
            <a:r>
              <a:rPr sz="900" i="1" spc="-10" dirty="0">
                <a:solidFill>
                  <a:schemeClr val="accent1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chemeClr val="accent1"/>
                </a:solidFill>
                <a:latin typeface="Arial"/>
                <a:cs typeface="Arial"/>
              </a:rPr>
              <a:t>electronic</a:t>
            </a:r>
            <a:r>
              <a:rPr sz="900" i="1" spc="-15" dirty="0">
                <a:solidFill>
                  <a:schemeClr val="accent1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chemeClr val="accent1"/>
                </a:solidFill>
                <a:latin typeface="Arial"/>
                <a:cs typeface="Arial"/>
              </a:rPr>
              <a:t>labels</a:t>
            </a:r>
            <a:r>
              <a:rPr sz="900" i="1" spc="-15" dirty="0">
                <a:solidFill>
                  <a:schemeClr val="accent1"/>
                </a:solidFill>
                <a:latin typeface="Arial"/>
                <a:cs typeface="Arial"/>
              </a:rPr>
              <a:t> </a:t>
            </a:r>
            <a:r>
              <a:rPr sz="900" i="1" spc="-10" dirty="0">
                <a:solidFill>
                  <a:schemeClr val="accent1"/>
                </a:solidFill>
                <a:latin typeface="Arial"/>
                <a:cs typeface="Arial"/>
              </a:rPr>
              <a:t>Solum </a:t>
            </a:r>
            <a:r>
              <a:rPr sz="900" i="1" spc="65" dirty="0">
                <a:solidFill>
                  <a:schemeClr val="accent1"/>
                </a:solidFill>
                <a:latin typeface="Arial"/>
                <a:cs typeface="Arial"/>
              </a:rPr>
              <a:t>/</a:t>
            </a:r>
            <a:r>
              <a:rPr sz="900" i="1" spc="-15" dirty="0">
                <a:solidFill>
                  <a:schemeClr val="accent1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chemeClr val="accent1"/>
                </a:solidFill>
                <a:latin typeface="Arial"/>
                <a:cs typeface="Arial"/>
              </a:rPr>
              <a:t>Catalogue</a:t>
            </a:r>
            <a:r>
              <a:rPr sz="900" dirty="0">
                <a:solidFill>
                  <a:schemeClr val="accent1"/>
                </a:solidFill>
                <a:latin typeface="Times New Roman"/>
                <a:cs typeface="Times New Roman"/>
              </a:rPr>
              <a:t> </a:t>
            </a:r>
            <a:r>
              <a:rPr sz="900" i="1" spc="-20" dirty="0">
                <a:solidFill>
                  <a:schemeClr val="accent1"/>
                </a:solidFill>
                <a:latin typeface="Arial"/>
                <a:cs typeface="Arial"/>
              </a:rPr>
              <a:t>2023</a:t>
            </a:r>
            <a:endParaRPr sz="900">
              <a:solidFill>
                <a:schemeClr val="accent1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927834" y="10395301"/>
            <a:ext cx="9652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50" dirty="0">
                <a:solidFill>
                  <a:schemeClr val="accent1"/>
                </a:solidFill>
                <a:latin typeface="Arial"/>
                <a:cs typeface="Arial"/>
              </a:rPr>
              <a:t>7</a:t>
            </a:r>
            <a:endParaRPr sz="1000">
              <a:solidFill>
                <a:schemeClr val="accent1"/>
              </a:solidFill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615176" y="615175"/>
            <a:ext cx="6549390" cy="3053715"/>
            <a:chOff x="615176" y="615175"/>
            <a:chExt cx="6549390" cy="3053715"/>
          </a:xfrm>
        </p:grpSpPr>
        <p:sp>
          <p:nvSpPr>
            <p:cNvPr id="6" name="object 6"/>
            <p:cNvSpPr/>
            <p:nvPr/>
          </p:nvSpPr>
          <p:spPr>
            <a:xfrm>
              <a:off x="618351" y="618350"/>
              <a:ext cx="6543040" cy="3047365"/>
            </a:xfrm>
            <a:custGeom>
              <a:avLst/>
              <a:gdLst/>
              <a:ahLst/>
              <a:cxnLst/>
              <a:rect l="l" t="t" r="r" b="b"/>
              <a:pathLst>
                <a:path w="6543040" h="3047365">
                  <a:moveTo>
                    <a:pt x="179997" y="0"/>
                  </a:moveTo>
                  <a:lnTo>
                    <a:pt x="132146" y="6430"/>
                  </a:lnTo>
                  <a:lnTo>
                    <a:pt x="89148" y="24576"/>
                  </a:lnTo>
                  <a:lnTo>
                    <a:pt x="52719" y="52722"/>
                  </a:lnTo>
                  <a:lnTo>
                    <a:pt x="24574" y="89152"/>
                  </a:lnTo>
                  <a:lnTo>
                    <a:pt x="6429" y="132149"/>
                  </a:lnTo>
                  <a:lnTo>
                    <a:pt x="0" y="179997"/>
                  </a:lnTo>
                  <a:lnTo>
                    <a:pt x="0" y="2866796"/>
                  </a:lnTo>
                  <a:lnTo>
                    <a:pt x="6429" y="2914649"/>
                  </a:lnTo>
                  <a:lnTo>
                    <a:pt x="24574" y="2957650"/>
                  </a:lnTo>
                  <a:lnTo>
                    <a:pt x="52719" y="2994082"/>
                  </a:lnTo>
                  <a:lnTo>
                    <a:pt x="89148" y="3022229"/>
                  </a:lnTo>
                  <a:lnTo>
                    <a:pt x="132146" y="3040376"/>
                  </a:lnTo>
                  <a:lnTo>
                    <a:pt x="179997" y="3046806"/>
                  </a:lnTo>
                  <a:lnTo>
                    <a:pt x="6362470" y="3046806"/>
                  </a:lnTo>
                  <a:lnTo>
                    <a:pt x="6410322" y="3040376"/>
                  </a:lnTo>
                  <a:lnTo>
                    <a:pt x="6453320" y="3022229"/>
                  </a:lnTo>
                  <a:lnTo>
                    <a:pt x="6489749" y="2994082"/>
                  </a:lnTo>
                  <a:lnTo>
                    <a:pt x="6517893" y="2957650"/>
                  </a:lnTo>
                  <a:lnTo>
                    <a:pt x="6536038" y="2914649"/>
                  </a:lnTo>
                  <a:lnTo>
                    <a:pt x="6542467" y="2866796"/>
                  </a:lnTo>
                  <a:lnTo>
                    <a:pt x="6542467" y="179997"/>
                  </a:lnTo>
                  <a:lnTo>
                    <a:pt x="6536038" y="132149"/>
                  </a:lnTo>
                  <a:lnTo>
                    <a:pt x="6517893" y="89152"/>
                  </a:lnTo>
                  <a:lnTo>
                    <a:pt x="6489749" y="52722"/>
                  </a:lnTo>
                  <a:lnTo>
                    <a:pt x="6453320" y="24576"/>
                  </a:lnTo>
                  <a:lnTo>
                    <a:pt x="6410322" y="6430"/>
                  </a:lnTo>
                  <a:lnTo>
                    <a:pt x="6362470" y="0"/>
                  </a:lnTo>
                  <a:lnTo>
                    <a:pt x="179997" y="0"/>
                  </a:lnTo>
                  <a:close/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70158" y="1387868"/>
              <a:ext cx="476471" cy="131599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30728" y="1387868"/>
              <a:ext cx="476483" cy="1315999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8175167" y="615175"/>
            <a:ext cx="6546215" cy="2376170"/>
            <a:chOff x="8175167" y="615175"/>
            <a:chExt cx="6546215" cy="2376170"/>
          </a:xfrm>
        </p:grpSpPr>
        <p:sp>
          <p:nvSpPr>
            <p:cNvPr id="10" name="object 10"/>
            <p:cNvSpPr/>
            <p:nvPr/>
          </p:nvSpPr>
          <p:spPr>
            <a:xfrm>
              <a:off x="8175167" y="615175"/>
              <a:ext cx="6546215" cy="2376170"/>
            </a:xfrm>
            <a:custGeom>
              <a:avLst/>
              <a:gdLst/>
              <a:ahLst/>
              <a:cxnLst/>
              <a:rect l="l" t="t" r="r" b="b"/>
              <a:pathLst>
                <a:path w="6546215" h="2376170">
                  <a:moveTo>
                    <a:pt x="6545656" y="0"/>
                  </a:moveTo>
                  <a:lnTo>
                    <a:pt x="216001" y="0"/>
                  </a:lnTo>
                  <a:lnTo>
                    <a:pt x="166475" y="5704"/>
                  </a:lnTo>
                  <a:lnTo>
                    <a:pt x="121011" y="21955"/>
                  </a:lnTo>
                  <a:lnTo>
                    <a:pt x="80904" y="47454"/>
                  </a:lnTo>
                  <a:lnTo>
                    <a:pt x="47454" y="80904"/>
                  </a:lnTo>
                  <a:lnTo>
                    <a:pt x="21955" y="121011"/>
                  </a:lnTo>
                  <a:lnTo>
                    <a:pt x="5704" y="166475"/>
                  </a:lnTo>
                  <a:lnTo>
                    <a:pt x="0" y="216001"/>
                  </a:lnTo>
                  <a:lnTo>
                    <a:pt x="0" y="2376004"/>
                  </a:lnTo>
                  <a:lnTo>
                    <a:pt x="6329629" y="2376004"/>
                  </a:lnTo>
                  <a:lnTo>
                    <a:pt x="6379184" y="2370300"/>
                  </a:lnTo>
                  <a:lnTo>
                    <a:pt x="6424663" y="2354049"/>
                  </a:lnTo>
                  <a:lnTo>
                    <a:pt x="6464773" y="2328550"/>
                  </a:lnTo>
                  <a:lnTo>
                    <a:pt x="6498220" y="2295099"/>
                  </a:lnTo>
                  <a:lnTo>
                    <a:pt x="6523711" y="2254993"/>
                  </a:lnTo>
                  <a:lnTo>
                    <a:pt x="6539954" y="2209529"/>
                  </a:lnTo>
                  <a:lnTo>
                    <a:pt x="6545656" y="2160003"/>
                  </a:lnTo>
                  <a:lnTo>
                    <a:pt x="6545656" y="0"/>
                  </a:lnTo>
                  <a:close/>
                </a:path>
              </a:pathLst>
            </a:custGeom>
            <a:solidFill>
              <a:srgbClr val="ECF2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59990" y="1083906"/>
              <a:ext cx="1502613" cy="1595907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0461370" y="1774342"/>
              <a:ext cx="417830" cy="325755"/>
            </a:xfrm>
            <a:custGeom>
              <a:avLst/>
              <a:gdLst/>
              <a:ahLst/>
              <a:cxnLst/>
              <a:rect l="l" t="t" r="r" b="b"/>
              <a:pathLst>
                <a:path w="417829" h="325755">
                  <a:moveTo>
                    <a:pt x="333629" y="0"/>
                  </a:moveTo>
                  <a:lnTo>
                    <a:pt x="266" y="0"/>
                  </a:lnTo>
                  <a:lnTo>
                    <a:pt x="558" y="4775"/>
                  </a:lnTo>
                  <a:lnTo>
                    <a:pt x="495" y="9537"/>
                  </a:lnTo>
                  <a:lnTo>
                    <a:pt x="0" y="14274"/>
                  </a:lnTo>
                  <a:lnTo>
                    <a:pt x="325755" y="14274"/>
                  </a:lnTo>
                  <a:lnTo>
                    <a:pt x="326923" y="15405"/>
                  </a:lnTo>
                  <a:lnTo>
                    <a:pt x="326923" y="16840"/>
                  </a:lnTo>
                  <a:lnTo>
                    <a:pt x="403047" y="324662"/>
                  </a:lnTo>
                  <a:lnTo>
                    <a:pt x="403059" y="325589"/>
                  </a:lnTo>
                  <a:lnTo>
                    <a:pt x="417461" y="325589"/>
                  </a:lnTo>
                  <a:lnTo>
                    <a:pt x="417360" y="325310"/>
                  </a:lnTo>
                  <a:lnTo>
                    <a:pt x="417309" y="324993"/>
                  </a:lnTo>
                  <a:lnTo>
                    <a:pt x="417309" y="324662"/>
                  </a:lnTo>
                  <a:lnTo>
                    <a:pt x="341185" y="16840"/>
                  </a:lnTo>
                  <a:lnTo>
                    <a:pt x="341185" y="7556"/>
                  </a:lnTo>
                  <a:lnTo>
                    <a:pt x="333629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0461370" y="1774342"/>
              <a:ext cx="417830" cy="325755"/>
            </a:xfrm>
            <a:custGeom>
              <a:avLst/>
              <a:gdLst/>
              <a:ahLst/>
              <a:cxnLst/>
              <a:rect l="l" t="t" r="r" b="b"/>
              <a:pathLst>
                <a:path w="417829" h="325755">
                  <a:moveTo>
                    <a:pt x="417461" y="325589"/>
                  </a:moveTo>
                  <a:lnTo>
                    <a:pt x="417360" y="325310"/>
                  </a:lnTo>
                  <a:lnTo>
                    <a:pt x="417309" y="324993"/>
                  </a:lnTo>
                  <a:lnTo>
                    <a:pt x="417309" y="324662"/>
                  </a:lnTo>
                  <a:lnTo>
                    <a:pt x="341185" y="16840"/>
                  </a:lnTo>
                  <a:lnTo>
                    <a:pt x="341185" y="7556"/>
                  </a:lnTo>
                  <a:lnTo>
                    <a:pt x="333629" y="0"/>
                  </a:lnTo>
                  <a:lnTo>
                    <a:pt x="324319" y="0"/>
                  </a:lnTo>
                  <a:lnTo>
                    <a:pt x="266" y="0"/>
                  </a:lnTo>
                  <a:lnTo>
                    <a:pt x="558" y="4775"/>
                  </a:lnTo>
                  <a:lnTo>
                    <a:pt x="495" y="9537"/>
                  </a:lnTo>
                  <a:lnTo>
                    <a:pt x="0" y="14274"/>
                  </a:lnTo>
                  <a:lnTo>
                    <a:pt x="324319" y="14274"/>
                  </a:lnTo>
                  <a:lnTo>
                    <a:pt x="325755" y="14274"/>
                  </a:lnTo>
                  <a:lnTo>
                    <a:pt x="326923" y="15405"/>
                  </a:lnTo>
                  <a:lnTo>
                    <a:pt x="326923" y="16840"/>
                  </a:lnTo>
                  <a:lnTo>
                    <a:pt x="403047" y="324662"/>
                  </a:lnTo>
                  <a:lnTo>
                    <a:pt x="403059" y="325589"/>
                  </a:lnTo>
                  <a:lnTo>
                    <a:pt x="417461" y="325589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1369775" y="1768882"/>
              <a:ext cx="184785" cy="334010"/>
            </a:xfrm>
            <a:custGeom>
              <a:avLst/>
              <a:gdLst/>
              <a:ahLst/>
              <a:cxnLst/>
              <a:rect l="l" t="t" r="r" b="b"/>
              <a:pathLst>
                <a:path w="184784" h="334010">
                  <a:moveTo>
                    <a:pt x="163601" y="0"/>
                  </a:moveTo>
                  <a:lnTo>
                    <a:pt x="0" y="0"/>
                  </a:lnTo>
                  <a:lnTo>
                    <a:pt x="0" y="17640"/>
                  </a:lnTo>
                  <a:lnTo>
                    <a:pt x="165366" y="17640"/>
                  </a:lnTo>
                  <a:lnTo>
                    <a:pt x="166827" y="19075"/>
                  </a:lnTo>
                  <a:lnTo>
                    <a:pt x="166827" y="20815"/>
                  </a:lnTo>
                  <a:lnTo>
                    <a:pt x="89915" y="332854"/>
                  </a:lnTo>
                  <a:lnTo>
                    <a:pt x="89954" y="333984"/>
                  </a:lnTo>
                  <a:lnTo>
                    <a:pt x="107848" y="333984"/>
                  </a:lnTo>
                  <a:lnTo>
                    <a:pt x="107695" y="333628"/>
                  </a:lnTo>
                  <a:lnTo>
                    <a:pt x="107632" y="332854"/>
                  </a:lnTo>
                  <a:lnTo>
                    <a:pt x="184530" y="20815"/>
                  </a:lnTo>
                  <a:lnTo>
                    <a:pt x="182885" y="12719"/>
                  </a:lnTo>
                  <a:lnTo>
                    <a:pt x="178400" y="6102"/>
                  </a:lnTo>
                  <a:lnTo>
                    <a:pt x="171747" y="1637"/>
                  </a:lnTo>
                  <a:lnTo>
                    <a:pt x="163601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1369776" y="1768880"/>
              <a:ext cx="184785" cy="334010"/>
            </a:xfrm>
            <a:custGeom>
              <a:avLst/>
              <a:gdLst/>
              <a:ahLst/>
              <a:cxnLst/>
              <a:rect l="l" t="t" r="r" b="b"/>
              <a:pathLst>
                <a:path w="184784" h="334010">
                  <a:moveTo>
                    <a:pt x="107838" y="333990"/>
                  </a:moveTo>
                  <a:lnTo>
                    <a:pt x="107698" y="333623"/>
                  </a:lnTo>
                  <a:lnTo>
                    <a:pt x="107634" y="333255"/>
                  </a:lnTo>
                  <a:lnTo>
                    <a:pt x="107634" y="332863"/>
                  </a:lnTo>
                  <a:lnTo>
                    <a:pt x="184530" y="20817"/>
                  </a:lnTo>
                  <a:lnTo>
                    <a:pt x="182884" y="12719"/>
                  </a:lnTo>
                  <a:lnTo>
                    <a:pt x="178398" y="6101"/>
                  </a:lnTo>
                  <a:lnTo>
                    <a:pt x="171746" y="1637"/>
                  </a:lnTo>
                  <a:lnTo>
                    <a:pt x="163602" y="0"/>
                  </a:lnTo>
                  <a:lnTo>
                    <a:pt x="0" y="0"/>
                  </a:lnTo>
                </a:path>
                <a:path w="184784" h="334010">
                  <a:moveTo>
                    <a:pt x="0" y="17639"/>
                  </a:moveTo>
                  <a:lnTo>
                    <a:pt x="163602" y="17639"/>
                  </a:lnTo>
                  <a:lnTo>
                    <a:pt x="165360" y="17639"/>
                  </a:lnTo>
                  <a:lnTo>
                    <a:pt x="166825" y="19069"/>
                  </a:lnTo>
                  <a:lnTo>
                    <a:pt x="166825" y="20817"/>
                  </a:lnTo>
                  <a:lnTo>
                    <a:pt x="89917" y="332863"/>
                  </a:lnTo>
                  <a:lnTo>
                    <a:pt x="89955" y="333990"/>
                  </a:lnTo>
                  <a:lnTo>
                    <a:pt x="107838" y="33399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0982921" y="1770647"/>
              <a:ext cx="234315" cy="330200"/>
            </a:xfrm>
            <a:custGeom>
              <a:avLst/>
              <a:gdLst/>
              <a:ahLst/>
              <a:cxnLst/>
              <a:rect l="l" t="t" r="r" b="b"/>
              <a:pathLst>
                <a:path w="234315" h="330200">
                  <a:moveTo>
                    <a:pt x="226733" y="0"/>
                  </a:moveTo>
                  <a:lnTo>
                    <a:pt x="0" y="0"/>
                  </a:lnTo>
                  <a:lnTo>
                    <a:pt x="0" y="14465"/>
                  </a:lnTo>
                  <a:lnTo>
                    <a:pt x="219392" y="14465"/>
                  </a:lnTo>
                  <a:lnTo>
                    <a:pt x="220484" y="15633"/>
                  </a:lnTo>
                  <a:lnTo>
                    <a:pt x="220522" y="329971"/>
                  </a:lnTo>
                  <a:lnTo>
                    <a:pt x="233921" y="329971"/>
                  </a:lnTo>
                  <a:lnTo>
                    <a:pt x="233819" y="329666"/>
                  </a:lnTo>
                  <a:lnTo>
                    <a:pt x="233756" y="7670"/>
                  </a:lnTo>
                  <a:lnTo>
                    <a:pt x="226733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0982921" y="1770639"/>
              <a:ext cx="234315" cy="330200"/>
            </a:xfrm>
            <a:custGeom>
              <a:avLst/>
              <a:gdLst/>
              <a:ahLst/>
              <a:cxnLst/>
              <a:rect l="l" t="t" r="r" b="b"/>
              <a:pathLst>
                <a:path w="234315" h="330200">
                  <a:moveTo>
                    <a:pt x="233917" y="329969"/>
                  </a:moveTo>
                  <a:lnTo>
                    <a:pt x="233820" y="329665"/>
                  </a:lnTo>
                  <a:lnTo>
                    <a:pt x="233759" y="329360"/>
                  </a:lnTo>
                  <a:lnTo>
                    <a:pt x="233759" y="329029"/>
                  </a:lnTo>
                  <a:lnTo>
                    <a:pt x="233759" y="17080"/>
                  </a:lnTo>
                  <a:lnTo>
                    <a:pt x="233759" y="7679"/>
                  </a:lnTo>
                  <a:lnTo>
                    <a:pt x="226743" y="0"/>
                  </a:lnTo>
                  <a:lnTo>
                    <a:pt x="218085" y="0"/>
                  </a:lnTo>
                  <a:lnTo>
                    <a:pt x="0" y="0"/>
                  </a:lnTo>
                </a:path>
                <a:path w="234315" h="330200">
                  <a:moveTo>
                    <a:pt x="0" y="14472"/>
                  </a:moveTo>
                  <a:lnTo>
                    <a:pt x="218085" y="14472"/>
                  </a:lnTo>
                  <a:lnTo>
                    <a:pt x="219399" y="14472"/>
                  </a:lnTo>
                  <a:lnTo>
                    <a:pt x="220481" y="15637"/>
                  </a:lnTo>
                  <a:lnTo>
                    <a:pt x="220481" y="17080"/>
                  </a:lnTo>
                  <a:lnTo>
                    <a:pt x="220481" y="329029"/>
                  </a:lnTo>
                  <a:lnTo>
                    <a:pt x="220517" y="329969"/>
                  </a:lnTo>
                  <a:lnTo>
                    <a:pt x="233917" y="329969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10437914" y="1599362"/>
            <a:ext cx="60896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b="1" dirty="0">
                <a:solidFill>
                  <a:srgbClr val="231F20"/>
                </a:solidFill>
                <a:latin typeface="Arial Narrow"/>
                <a:cs typeface="Arial Narrow"/>
              </a:rPr>
              <a:t>SHELF</a:t>
            </a:r>
            <a:r>
              <a:rPr sz="700" spc="-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00" b="1" spc="-10" dirty="0">
                <a:solidFill>
                  <a:srgbClr val="231F20"/>
                </a:solidFill>
                <a:latin typeface="Arial Narrow"/>
                <a:cs typeface="Arial Narrow"/>
              </a:rPr>
              <a:t>SECTION</a:t>
            </a:r>
            <a:endParaRPr sz="700">
              <a:latin typeface="Arial Narrow"/>
              <a:cs typeface="Arial Narrow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025319" y="3934752"/>
            <a:ext cx="3716654" cy="2446655"/>
          </a:xfrm>
          <a:custGeom>
            <a:avLst/>
            <a:gdLst/>
            <a:ahLst/>
            <a:cxnLst/>
            <a:rect l="l" t="t" r="r" b="b"/>
            <a:pathLst>
              <a:path w="3716654" h="2446654">
                <a:moveTo>
                  <a:pt x="179997" y="0"/>
                </a:moveTo>
                <a:lnTo>
                  <a:pt x="132144" y="6430"/>
                </a:lnTo>
                <a:lnTo>
                  <a:pt x="89146" y="24576"/>
                </a:lnTo>
                <a:lnTo>
                  <a:pt x="52717" y="52722"/>
                </a:lnTo>
                <a:lnTo>
                  <a:pt x="24573" y="89152"/>
                </a:lnTo>
                <a:lnTo>
                  <a:pt x="6429" y="132149"/>
                </a:lnTo>
                <a:lnTo>
                  <a:pt x="0" y="179997"/>
                </a:lnTo>
                <a:lnTo>
                  <a:pt x="0" y="2266073"/>
                </a:lnTo>
                <a:lnTo>
                  <a:pt x="6429" y="2313926"/>
                </a:lnTo>
                <a:lnTo>
                  <a:pt x="24573" y="2356924"/>
                </a:lnTo>
                <a:lnTo>
                  <a:pt x="52717" y="2393353"/>
                </a:lnTo>
                <a:lnTo>
                  <a:pt x="89146" y="2421497"/>
                </a:lnTo>
                <a:lnTo>
                  <a:pt x="132144" y="2439641"/>
                </a:lnTo>
                <a:lnTo>
                  <a:pt x="179997" y="2446070"/>
                </a:lnTo>
                <a:lnTo>
                  <a:pt x="3536048" y="2446070"/>
                </a:lnTo>
                <a:lnTo>
                  <a:pt x="3583900" y="2439641"/>
                </a:lnTo>
                <a:lnTo>
                  <a:pt x="3626898" y="2421497"/>
                </a:lnTo>
                <a:lnTo>
                  <a:pt x="3663327" y="2393353"/>
                </a:lnTo>
                <a:lnTo>
                  <a:pt x="3691471" y="2356924"/>
                </a:lnTo>
                <a:lnTo>
                  <a:pt x="3709616" y="2313926"/>
                </a:lnTo>
                <a:lnTo>
                  <a:pt x="3716045" y="2266073"/>
                </a:lnTo>
                <a:lnTo>
                  <a:pt x="3716045" y="179997"/>
                </a:lnTo>
                <a:lnTo>
                  <a:pt x="3709616" y="132149"/>
                </a:lnTo>
                <a:lnTo>
                  <a:pt x="3691471" y="89152"/>
                </a:lnTo>
                <a:lnTo>
                  <a:pt x="3663327" y="52722"/>
                </a:lnTo>
                <a:lnTo>
                  <a:pt x="3626898" y="24576"/>
                </a:lnTo>
                <a:lnTo>
                  <a:pt x="3583900" y="6430"/>
                </a:lnTo>
                <a:lnTo>
                  <a:pt x="3536048" y="0"/>
                </a:lnTo>
                <a:lnTo>
                  <a:pt x="179997" y="0"/>
                </a:lnTo>
                <a:close/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4255249" y="3453168"/>
            <a:ext cx="76390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solidFill>
                  <a:srgbClr val="231F20"/>
                </a:solidFill>
                <a:latin typeface="Arial"/>
                <a:cs typeface="Arial"/>
              </a:rPr>
              <a:t>ZAF</a:t>
            </a:r>
            <a:r>
              <a:rPr sz="6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dirty="0">
                <a:solidFill>
                  <a:srgbClr val="231F20"/>
                </a:solidFill>
                <a:latin typeface="Arial"/>
                <a:cs typeface="Arial"/>
              </a:rPr>
              <a:t>(OLD</a:t>
            </a:r>
            <a:r>
              <a:rPr sz="60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spc="-10" dirty="0">
                <a:solidFill>
                  <a:srgbClr val="231F20"/>
                </a:solidFill>
                <a:latin typeface="Arial"/>
                <a:cs typeface="Arial"/>
              </a:rPr>
              <a:t>VERSION)</a:t>
            </a:r>
            <a:endParaRPr sz="6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028796" y="3453168"/>
            <a:ext cx="54737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solidFill>
                  <a:srgbClr val="231F20"/>
                </a:solidFill>
                <a:latin typeface="Arial"/>
                <a:cs typeface="Arial"/>
              </a:rPr>
              <a:t>INTRAC</a:t>
            </a:r>
            <a:r>
              <a:rPr sz="60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spc="-20" dirty="0">
                <a:solidFill>
                  <a:srgbClr val="231F20"/>
                </a:solidFill>
                <a:latin typeface="Arial"/>
                <a:cs typeface="Arial"/>
              </a:rPr>
              <a:t>IMZ25</a:t>
            </a:r>
            <a:endParaRPr sz="6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151889" y="3453168"/>
            <a:ext cx="58610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solidFill>
                  <a:srgbClr val="231F20"/>
                </a:solidFill>
                <a:latin typeface="Arial"/>
                <a:cs typeface="Arial"/>
              </a:rPr>
              <a:t>ARNEG</a:t>
            </a:r>
            <a:r>
              <a:rPr sz="60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spc="-20" dirty="0">
                <a:solidFill>
                  <a:srgbClr val="231F20"/>
                </a:solidFill>
                <a:latin typeface="Arial"/>
                <a:cs typeface="Arial"/>
              </a:rPr>
              <a:t>OXACA</a:t>
            </a:r>
            <a:endParaRPr sz="6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550365" y="3453168"/>
            <a:ext cx="68770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solidFill>
                  <a:srgbClr val="231F20"/>
                </a:solidFill>
                <a:latin typeface="Arial"/>
                <a:cs typeface="Arial"/>
              </a:rPr>
              <a:t>LA</a:t>
            </a:r>
            <a:r>
              <a:rPr sz="60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dirty="0">
                <a:solidFill>
                  <a:srgbClr val="231F20"/>
                </a:solidFill>
                <a:latin typeface="Arial"/>
                <a:cs typeface="Arial"/>
              </a:rPr>
              <a:t>FORTEZZA</a:t>
            </a:r>
            <a:r>
              <a:rPr sz="60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spc="-25" dirty="0">
                <a:solidFill>
                  <a:srgbClr val="231F20"/>
                </a:solidFill>
                <a:latin typeface="Arial"/>
                <a:cs typeface="Arial"/>
              </a:rPr>
              <a:t>F25</a:t>
            </a:r>
            <a:endParaRPr sz="600">
              <a:latin typeface="Arial"/>
              <a:cs typeface="Arial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831051" y="537315"/>
            <a:ext cx="5678170" cy="2834005"/>
            <a:chOff x="831051" y="537315"/>
            <a:chExt cx="5678170" cy="2834005"/>
          </a:xfrm>
        </p:grpSpPr>
        <p:pic>
          <p:nvPicPr>
            <p:cNvPr id="25" name="object 2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76502" y="2899079"/>
              <a:ext cx="132279" cy="453529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39763" y="2906742"/>
              <a:ext cx="571372" cy="464437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4028084" y="1431467"/>
              <a:ext cx="1194435" cy="1386205"/>
            </a:xfrm>
            <a:custGeom>
              <a:avLst/>
              <a:gdLst/>
              <a:ahLst/>
              <a:cxnLst/>
              <a:rect l="l" t="t" r="r" b="b"/>
              <a:pathLst>
                <a:path w="1194435" h="1386205">
                  <a:moveTo>
                    <a:pt x="552196" y="0"/>
                  </a:moveTo>
                  <a:lnTo>
                    <a:pt x="453237" y="0"/>
                  </a:lnTo>
                  <a:lnTo>
                    <a:pt x="448094" y="939"/>
                  </a:lnTo>
                  <a:lnTo>
                    <a:pt x="443433" y="3276"/>
                  </a:lnTo>
                  <a:lnTo>
                    <a:pt x="439699" y="7010"/>
                  </a:lnTo>
                  <a:lnTo>
                    <a:pt x="437362" y="11201"/>
                  </a:lnTo>
                  <a:lnTo>
                    <a:pt x="436435" y="16344"/>
                  </a:lnTo>
                  <a:lnTo>
                    <a:pt x="437362" y="21475"/>
                  </a:lnTo>
                  <a:lnTo>
                    <a:pt x="439699" y="26136"/>
                  </a:lnTo>
                  <a:lnTo>
                    <a:pt x="443433" y="29883"/>
                  </a:lnTo>
                  <a:lnTo>
                    <a:pt x="448094" y="32207"/>
                  </a:lnTo>
                  <a:lnTo>
                    <a:pt x="453237" y="33147"/>
                  </a:lnTo>
                  <a:lnTo>
                    <a:pt x="479844" y="33147"/>
                  </a:lnTo>
                  <a:lnTo>
                    <a:pt x="483108" y="34074"/>
                  </a:lnTo>
                  <a:lnTo>
                    <a:pt x="485444" y="36410"/>
                  </a:lnTo>
                  <a:lnTo>
                    <a:pt x="486371" y="39674"/>
                  </a:lnTo>
                  <a:lnTo>
                    <a:pt x="486371" y="105956"/>
                  </a:lnTo>
                  <a:lnTo>
                    <a:pt x="485444" y="109232"/>
                  </a:lnTo>
                  <a:lnTo>
                    <a:pt x="483108" y="111556"/>
                  </a:lnTo>
                  <a:lnTo>
                    <a:pt x="479844" y="112496"/>
                  </a:lnTo>
                  <a:lnTo>
                    <a:pt x="13068" y="112496"/>
                  </a:lnTo>
                  <a:lnTo>
                    <a:pt x="8394" y="113436"/>
                  </a:lnTo>
                  <a:lnTo>
                    <a:pt x="3733" y="116230"/>
                  </a:lnTo>
                  <a:lnTo>
                    <a:pt x="927" y="120434"/>
                  </a:lnTo>
                  <a:lnTo>
                    <a:pt x="0" y="125564"/>
                  </a:lnTo>
                  <a:lnTo>
                    <a:pt x="927" y="130695"/>
                  </a:lnTo>
                  <a:lnTo>
                    <a:pt x="3733" y="134899"/>
                  </a:lnTo>
                  <a:lnTo>
                    <a:pt x="8394" y="137706"/>
                  </a:lnTo>
                  <a:lnTo>
                    <a:pt x="13068" y="139103"/>
                  </a:lnTo>
                  <a:lnTo>
                    <a:pt x="532587" y="139103"/>
                  </a:lnTo>
                  <a:lnTo>
                    <a:pt x="539127" y="132105"/>
                  </a:lnTo>
                  <a:lnTo>
                    <a:pt x="545655" y="139103"/>
                  </a:lnTo>
                  <a:lnTo>
                    <a:pt x="866800" y="139103"/>
                  </a:lnTo>
                  <a:lnTo>
                    <a:pt x="870064" y="139573"/>
                  </a:lnTo>
                  <a:lnTo>
                    <a:pt x="872401" y="142367"/>
                  </a:lnTo>
                  <a:lnTo>
                    <a:pt x="873340" y="145643"/>
                  </a:lnTo>
                  <a:lnTo>
                    <a:pt x="873340" y="773925"/>
                  </a:lnTo>
                  <a:lnTo>
                    <a:pt x="811720" y="773925"/>
                  </a:lnTo>
                  <a:lnTo>
                    <a:pt x="789787" y="804265"/>
                  </a:lnTo>
                  <a:lnTo>
                    <a:pt x="732840" y="698296"/>
                  </a:lnTo>
                  <a:lnTo>
                    <a:pt x="729564" y="694105"/>
                  </a:lnTo>
                  <a:lnTo>
                    <a:pt x="724903" y="691769"/>
                  </a:lnTo>
                  <a:lnTo>
                    <a:pt x="719759" y="691299"/>
                  </a:lnTo>
                  <a:lnTo>
                    <a:pt x="714629" y="692696"/>
                  </a:lnTo>
                  <a:lnTo>
                    <a:pt x="710895" y="695972"/>
                  </a:lnTo>
                  <a:lnTo>
                    <a:pt x="708558" y="700633"/>
                  </a:lnTo>
                  <a:lnTo>
                    <a:pt x="708101" y="705777"/>
                  </a:lnTo>
                  <a:lnTo>
                    <a:pt x="709498" y="710907"/>
                  </a:lnTo>
                  <a:lnTo>
                    <a:pt x="786511" y="854202"/>
                  </a:lnTo>
                  <a:lnTo>
                    <a:pt x="825258" y="800531"/>
                  </a:lnTo>
                  <a:lnTo>
                    <a:pt x="870534" y="800531"/>
                  </a:lnTo>
                  <a:lnTo>
                    <a:pt x="839254" y="1159941"/>
                  </a:lnTo>
                  <a:lnTo>
                    <a:pt x="828052" y="1198219"/>
                  </a:lnTo>
                  <a:lnTo>
                    <a:pt x="803313" y="1229029"/>
                  </a:lnTo>
                  <a:lnTo>
                    <a:pt x="768781" y="1248638"/>
                  </a:lnTo>
                  <a:lnTo>
                    <a:pt x="742632" y="1253299"/>
                  </a:lnTo>
                  <a:lnTo>
                    <a:pt x="729094" y="1253299"/>
                  </a:lnTo>
                  <a:lnTo>
                    <a:pt x="690829" y="1242568"/>
                  </a:lnTo>
                  <a:lnTo>
                    <a:pt x="427101" y="1110462"/>
                  </a:lnTo>
                  <a:lnTo>
                    <a:pt x="395351" y="1085723"/>
                  </a:lnTo>
                  <a:lnTo>
                    <a:pt x="375754" y="1050721"/>
                  </a:lnTo>
                  <a:lnTo>
                    <a:pt x="370611" y="1024585"/>
                  </a:lnTo>
                  <a:lnTo>
                    <a:pt x="370611" y="1011047"/>
                  </a:lnTo>
                  <a:lnTo>
                    <a:pt x="381355" y="972299"/>
                  </a:lnTo>
                  <a:lnTo>
                    <a:pt x="477977" y="829932"/>
                  </a:lnTo>
                  <a:lnTo>
                    <a:pt x="482638" y="821537"/>
                  </a:lnTo>
                  <a:lnTo>
                    <a:pt x="485444" y="812190"/>
                  </a:lnTo>
                  <a:lnTo>
                    <a:pt x="486371" y="802855"/>
                  </a:lnTo>
                  <a:lnTo>
                    <a:pt x="484974" y="793521"/>
                  </a:lnTo>
                  <a:lnTo>
                    <a:pt x="435495" y="682434"/>
                  </a:lnTo>
                  <a:lnTo>
                    <a:pt x="422897" y="674966"/>
                  </a:lnTo>
                  <a:lnTo>
                    <a:pt x="417753" y="675894"/>
                  </a:lnTo>
                  <a:lnTo>
                    <a:pt x="413562" y="679170"/>
                  </a:lnTo>
                  <a:lnTo>
                    <a:pt x="411226" y="683361"/>
                  </a:lnTo>
                  <a:lnTo>
                    <a:pt x="410286" y="688505"/>
                  </a:lnTo>
                  <a:lnTo>
                    <a:pt x="411226" y="693635"/>
                  </a:lnTo>
                  <a:lnTo>
                    <a:pt x="457898" y="795388"/>
                  </a:lnTo>
                  <a:lnTo>
                    <a:pt x="459765" y="801928"/>
                  </a:lnTo>
                  <a:lnTo>
                    <a:pt x="459308" y="808926"/>
                  </a:lnTo>
                  <a:lnTo>
                    <a:pt x="456501" y="814997"/>
                  </a:lnTo>
                  <a:lnTo>
                    <a:pt x="366420" y="945692"/>
                  </a:lnTo>
                  <a:lnTo>
                    <a:pt x="358482" y="959231"/>
                  </a:lnTo>
                  <a:lnTo>
                    <a:pt x="351942" y="973696"/>
                  </a:lnTo>
                  <a:lnTo>
                    <a:pt x="347738" y="988644"/>
                  </a:lnTo>
                  <a:lnTo>
                    <a:pt x="344944" y="1004036"/>
                  </a:lnTo>
                  <a:lnTo>
                    <a:pt x="344004" y="1019911"/>
                  </a:lnTo>
                  <a:lnTo>
                    <a:pt x="344944" y="1035316"/>
                  </a:lnTo>
                  <a:lnTo>
                    <a:pt x="359410" y="1080122"/>
                  </a:lnTo>
                  <a:lnTo>
                    <a:pt x="389280" y="1116533"/>
                  </a:lnTo>
                  <a:lnTo>
                    <a:pt x="679157" y="1266367"/>
                  </a:lnTo>
                  <a:lnTo>
                    <a:pt x="723963" y="1279436"/>
                  </a:lnTo>
                  <a:lnTo>
                    <a:pt x="739838" y="1279906"/>
                  </a:lnTo>
                  <a:lnTo>
                    <a:pt x="755243" y="1278509"/>
                  </a:lnTo>
                  <a:lnTo>
                    <a:pt x="800049" y="1263573"/>
                  </a:lnTo>
                  <a:lnTo>
                    <a:pt x="835990" y="1233690"/>
                  </a:lnTo>
                  <a:lnTo>
                    <a:pt x="858862" y="1193088"/>
                  </a:lnTo>
                  <a:lnTo>
                    <a:pt x="899947" y="770648"/>
                  </a:lnTo>
                  <a:lnTo>
                    <a:pt x="899947" y="145643"/>
                  </a:lnTo>
                  <a:lnTo>
                    <a:pt x="900404" y="142367"/>
                  </a:lnTo>
                  <a:lnTo>
                    <a:pt x="903211" y="139573"/>
                  </a:lnTo>
                  <a:lnTo>
                    <a:pt x="906475" y="139103"/>
                  </a:lnTo>
                  <a:lnTo>
                    <a:pt x="1015707" y="139103"/>
                  </a:lnTo>
                  <a:lnTo>
                    <a:pt x="1015707" y="883145"/>
                  </a:lnTo>
                  <a:lnTo>
                    <a:pt x="1014768" y="886409"/>
                  </a:lnTo>
                  <a:lnTo>
                    <a:pt x="1011961" y="888746"/>
                  </a:lnTo>
                  <a:lnTo>
                    <a:pt x="1008697" y="889685"/>
                  </a:lnTo>
                  <a:lnTo>
                    <a:pt x="983030" y="889685"/>
                  </a:lnTo>
                  <a:lnTo>
                    <a:pt x="979297" y="888746"/>
                  </a:lnTo>
                  <a:lnTo>
                    <a:pt x="976960" y="885952"/>
                  </a:lnTo>
                  <a:lnTo>
                    <a:pt x="976490" y="882675"/>
                  </a:lnTo>
                  <a:lnTo>
                    <a:pt x="989101" y="738441"/>
                  </a:lnTo>
                  <a:lnTo>
                    <a:pt x="988631" y="729576"/>
                  </a:lnTo>
                  <a:lnTo>
                    <a:pt x="941019" y="684301"/>
                  </a:lnTo>
                  <a:lnTo>
                    <a:pt x="936345" y="682434"/>
                  </a:lnTo>
                  <a:lnTo>
                    <a:pt x="931214" y="682434"/>
                  </a:lnTo>
                  <a:lnTo>
                    <a:pt x="916279" y="700633"/>
                  </a:lnTo>
                  <a:lnTo>
                    <a:pt x="917676" y="705307"/>
                  </a:lnTo>
                  <a:lnTo>
                    <a:pt x="920483" y="709968"/>
                  </a:lnTo>
                  <a:lnTo>
                    <a:pt x="924674" y="713244"/>
                  </a:lnTo>
                  <a:lnTo>
                    <a:pt x="952690" y="729107"/>
                  </a:lnTo>
                  <a:lnTo>
                    <a:pt x="955027" y="731913"/>
                  </a:lnTo>
                  <a:lnTo>
                    <a:pt x="955954" y="735647"/>
                  </a:lnTo>
                  <a:lnTo>
                    <a:pt x="942886" y="886879"/>
                  </a:lnTo>
                  <a:lnTo>
                    <a:pt x="942886" y="894816"/>
                  </a:lnTo>
                  <a:lnTo>
                    <a:pt x="975563" y="922820"/>
                  </a:lnTo>
                  <a:lnTo>
                    <a:pt x="1008697" y="922820"/>
                  </a:lnTo>
                  <a:lnTo>
                    <a:pt x="1011961" y="923759"/>
                  </a:lnTo>
                  <a:lnTo>
                    <a:pt x="1014768" y="926084"/>
                  </a:lnTo>
                  <a:lnTo>
                    <a:pt x="1015707" y="929360"/>
                  </a:lnTo>
                  <a:lnTo>
                    <a:pt x="1015707" y="1263573"/>
                  </a:lnTo>
                  <a:lnTo>
                    <a:pt x="1016165" y="1272438"/>
                  </a:lnTo>
                  <a:lnTo>
                    <a:pt x="1044181" y="1306042"/>
                  </a:lnTo>
                  <a:lnTo>
                    <a:pt x="1061910" y="1309776"/>
                  </a:lnTo>
                  <a:lnTo>
                    <a:pt x="1157605" y="1309776"/>
                  </a:lnTo>
                  <a:lnTo>
                    <a:pt x="1157605" y="1352727"/>
                  </a:lnTo>
                  <a:lnTo>
                    <a:pt x="1157135" y="1356461"/>
                  </a:lnTo>
                  <a:lnTo>
                    <a:pt x="1154798" y="1359725"/>
                  </a:lnTo>
                  <a:lnTo>
                    <a:pt x="1151534" y="1362062"/>
                  </a:lnTo>
                  <a:lnTo>
                    <a:pt x="1147800" y="1362532"/>
                  </a:lnTo>
                  <a:lnTo>
                    <a:pt x="1124458" y="1362532"/>
                  </a:lnTo>
                  <a:lnTo>
                    <a:pt x="1124458" y="1385862"/>
                  </a:lnTo>
                  <a:lnTo>
                    <a:pt x="1149197" y="1385862"/>
                  </a:lnTo>
                  <a:lnTo>
                    <a:pt x="1157605" y="1384935"/>
                  </a:lnTo>
                  <a:lnTo>
                    <a:pt x="1188872" y="1345260"/>
                  </a:lnTo>
                  <a:lnTo>
                    <a:pt x="1194015" y="1317713"/>
                  </a:lnTo>
                  <a:lnTo>
                    <a:pt x="1193546" y="1303718"/>
                  </a:lnTo>
                  <a:lnTo>
                    <a:pt x="1181404" y="1263103"/>
                  </a:lnTo>
                  <a:lnTo>
                    <a:pt x="1165072" y="1240231"/>
                  </a:lnTo>
                  <a:lnTo>
                    <a:pt x="1157605" y="1240231"/>
                  </a:lnTo>
                  <a:lnTo>
                    <a:pt x="1157605" y="1273378"/>
                  </a:lnTo>
                  <a:lnTo>
                    <a:pt x="1061910" y="1273378"/>
                  </a:lnTo>
                  <a:lnTo>
                    <a:pt x="1058646" y="1272438"/>
                  </a:lnTo>
                  <a:lnTo>
                    <a:pt x="1056309" y="1270101"/>
                  </a:lnTo>
                  <a:lnTo>
                    <a:pt x="1055382" y="1266837"/>
                  </a:lnTo>
                  <a:lnTo>
                    <a:pt x="1055382" y="342150"/>
                  </a:lnTo>
                  <a:lnTo>
                    <a:pt x="1088047" y="342150"/>
                  </a:lnTo>
                  <a:lnTo>
                    <a:pt x="1093190" y="341223"/>
                  </a:lnTo>
                  <a:lnTo>
                    <a:pt x="1097851" y="338416"/>
                  </a:lnTo>
                  <a:lnTo>
                    <a:pt x="1100658" y="334213"/>
                  </a:lnTo>
                  <a:lnTo>
                    <a:pt x="1101585" y="329082"/>
                  </a:lnTo>
                  <a:lnTo>
                    <a:pt x="1100658" y="323951"/>
                  </a:lnTo>
                  <a:lnTo>
                    <a:pt x="1097851" y="319747"/>
                  </a:lnTo>
                  <a:lnTo>
                    <a:pt x="1093190" y="316941"/>
                  </a:lnTo>
                  <a:lnTo>
                    <a:pt x="1088047" y="316014"/>
                  </a:lnTo>
                  <a:lnTo>
                    <a:pt x="1055382" y="316014"/>
                  </a:lnTo>
                  <a:lnTo>
                    <a:pt x="1055382" y="155435"/>
                  </a:lnTo>
                  <a:lnTo>
                    <a:pt x="1056309" y="152171"/>
                  </a:lnTo>
                  <a:lnTo>
                    <a:pt x="1058646" y="149834"/>
                  </a:lnTo>
                  <a:lnTo>
                    <a:pt x="1061910" y="148907"/>
                  </a:lnTo>
                  <a:lnTo>
                    <a:pt x="1157605" y="148907"/>
                  </a:lnTo>
                  <a:lnTo>
                    <a:pt x="1157605" y="182041"/>
                  </a:lnTo>
                  <a:lnTo>
                    <a:pt x="1166469" y="182041"/>
                  </a:lnTo>
                  <a:lnTo>
                    <a:pt x="1187475" y="147040"/>
                  </a:lnTo>
                  <a:lnTo>
                    <a:pt x="1194015" y="106895"/>
                  </a:lnTo>
                  <a:lnTo>
                    <a:pt x="1192606" y="93357"/>
                  </a:lnTo>
                  <a:lnTo>
                    <a:pt x="1178610" y="55549"/>
                  </a:lnTo>
                  <a:lnTo>
                    <a:pt x="1150137" y="39674"/>
                  </a:lnTo>
                  <a:lnTo>
                    <a:pt x="1124458" y="39674"/>
                  </a:lnTo>
                  <a:lnTo>
                    <a:pt x="1124458" y="63017"/>
                  </a:lnTo>
                  <a:lnTo>
                    <a:pt x="1147800" y="63017"/>
                  </a:lnTo>
                  <a:lnTo>
                    <a:pt x="1151534" y="63487"/>
                  </a:lnTo>
                  <a:lnTo>
                    <a:pt x="1154798" y="65824"/>
                  </a:lnTo>
                  <a:lnTo>
                    <a:pt x="1157135" y="69088"/>
                  </a:lnTo>
                  <a:lnTo>
                    <a:pt x="1157605" y="72821"/>
                  </a:lnTo>
                  <a:lnTo>
                    <a:pt x="1157605" y="112496"/>
                  </a:lnTo>
                  <a:lnTo>
                    <a:pt x="545655" y="112496"/>
                  </a:lnTo>
                  <a:lnTo>
                    <a:pt x="539127" y="119037"/>
                  </a:lnTo>
                  <a:lnTo>
                    <a:pt x="532587" y="112496"/>
                  </a:lnTo>
                  <a:lnTo>
                    <a:pt x="526046" y="112496"/>
                  </a:lnTo>
                  <a:lnTo>
                    <a:pt x="522782" y="111556"/>
                  </a:lnTo>
                  <a:lnTo>
                    <a:pt x="520446" y="109232"/>
                  </a:lnTo>
                  <a:lnTo>
                    <a:pt x="519518" y="105956"/>
                  </a:lnTo>
                  <a:lnTo>
                    <a:pt x="519518" y="39674"/>
                  </a:lnTo>
                  <a:lnTo>
                    <a:pt x="520446" y="36410"/>
                  </a:lnTo>
                  <a:lnTo>
                    <a:pt x="522782" y="34074"/>
                  </a:lnTo>
                  <a:lnTo>
                    <a:pt x="526046" y="33147"/>
                  </a:lnTo>
                  <a:lnTo>
                    <a:pt x="552196" y="33147"/>
                  </a:lnTo>
                  <a:lnTo>
                    <a:pt x="557326" y="32207"/>
                  </a:lnTo>
                  <a:lnTo>
                    <a:pt x="561987" y="29883"/>
                  </a:lnTo>
                  <a:lnTo>
                    <a:pt x="565734" y="26136"/>
                  </a:lnTo>
                  <a:lnTo>
                    <a:pt x="568058" y="21475"/>
                  </a:lnTo>
                  <a:lnTo>
                    <a:pt x="568998" y="16344"/>
                  </a:lnTo>
                  <a:lnTo>
                    <a:pt x="568058" y="11201"/>
                  </a:lnTo>
                  <a:lnTo>
                    <a:pt x="565734" y="7010"/>
                  </a:lnTo>
                  <a:lnTo>
                    <a:pt x="561987" y="3276"/>
                  </a:lnTo>
                  <a:lnTo>
                    <a:pt x="557326" y="939"/>
                  </a:lnTo>
                  <a:lnTo>
                    <a:pt x="55219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028084" y="1431467"/>
              <a:ext cx="1194435" cy="1386205"/>
            </a:xfrm>
            <a:custGeom>
              <a:avLst/>
              <a:gdLst/>
              <a:ahLst/>
              <a:cxnLst/>
              <a:rect l="l" t="t" r="r" b="b"/>
              <a:pathLst>
                <a:path w="1194435" h="1386205">
                  <a:moveTo>
                    <a:pt x="532587" y="139103"/>
                  </a:moveTo>
                  <a:lnTo>
                    <a:pt x="539127" y="132105"/>
                  </a:lnTo>
                  <a:lnTo>
                    <a:pt x="545655" y="139103"/>
                  </a:lnTo>
                  <a:lnTo>
                    <a:pt x="866800" y="139103"/>
                  </a:lnTo>
                  <a:lnTo>
                    <a:pt x="870064" y="139573"/>
                  </a:lnTo>
                  <a:lnTo>
                    <a:pt x="872401" y="142367"/>
                  </a:lnTo>
                  <a:lnTo>
                    <a:pt x="873340" y="145643"/>
                  </a:lnTo>
                  <a:lnTo>
                    <a:pt x="873340" y="161975"/>
                  </a:lnTo>
                  <a:lnTo>
                    <a:pt x="873340" y="773925"/>
                  </a:lnTo>
                  <a:lnTo>
                    <a:pt x="811720" y="773925"/>
                  </a:lnTo>
                  <a:lnTo>
                    <a:pt x="789787" y="804265"/>
                  </a:lnTo>
                  <a:lnTo>
                    <a:pt x="732840" y="698296"/>
                  </a:lnTo>
                  <a:lnTo>
                    <a:pt x="729564" y="694105"/>
                  </a:lnTo>
                  <a:lnTo>
                    <a:pt x="724903" y="691769"/>
                  </a:lnTo>
                  <a:lnTo>
                    <a:pt x="719759" y="691299"/>
                  </a:lnTo>
                  <a:lnTo>
                    <a:pt x="714629" y="692696"/>
                  </a:lnTo>
                  <a:lnTo>
                    <a:pt x="710895" y="695972"/>
                  </a:lnTo>
                  <a:lnTo>
                    <a:pt x="708558" y="700633"/>
                  </a:lnTo>
                  <a:lnTo>
                    <a:pt x="708101" y="705777"/>
                  </a:lnTo>
                  <a:lnTo>
                    <a:pt x="709498" y="710907"/>
                  </a:lnTo>
                  <a:lnTo>
                    <a:pt x="786511" y="854202"/>
                  </a:lnTo>
                  <a:lnTo>
                    <a:pt x="825258" y="800531"/>
                  </a:lnTo>
                  <a:lnTo>
                    <a:pt x="870534" y="800531"/>
                  </a:lnTo>
                  <a:lnTo>
                    <a:pt x="839254" y="1159941"/>
                  </a:lnTo>
                  <a:lnTo>
                    <a:pt x="828052" y="1198219"/>
                  </a:lnTo>
                  <a:lnTo>
                    <a:pt x="803313" y="1229029"/>
                  </a:lnTo>
                  <a:lnTo>
                    <a:pt x="768781" y="1248638"/>
                  </a:lnTo>
                  <a:lnTo>
                    <a:pt x="742632" y="1253299"/>
                  </a:lnTo>
                  <a:lnTo>
                    <a:pt x="729094" y="1253299"/>
                  </a:lnTo>
                  <a:lnTo>
                    <a:pt x="690829" y="1242568"/>
                  </a:lnTo>
                  <a:lnTo>
                    <a:pt x="427101" y="1110462"/>
                  </a:lnTo>
                  <a:lnTo>
                    <a:pt x="395351" y="1085723"/>
                  </a:lnTo>
                  <a:lnTo>
                    <a:pt x="375754" y="1050721"/>
                  </a:lnTo>
                  <a:lnTo>
                    <a:pt x="370611" y="1024585"/>
                  </a:lnTo>
                  <a:lnTo>
                    <a:pt x="370611" y="1011047"/>
                  </a:lnTo>
                  <a:lnTo>
                    <a:pt x="381355" y="972299"/>
                  </a:lnTo>
                  <a:lnTo>
                    <a:pt x="477977" y="829932"/>
                  </a:lnTo>
                  <a:lnTo>
                    <a:pt x="482638" y="821537"/>
                  </a:lnTo>
                  <a:lnTo>
                    <a:pt x="485444" y="812190"/>
                  </a:lnTo>
                  <a:lnTo>
                    <a:pt x="486371" y="802855"/>
                  </a:lnTo>
                  <a:lnTo>
                    <a:pt x="484974" y="793521"/>
                  </a:lnTo>
                  <a:lnTo>
                    <a:pt x="435495" y="682434"/>
                  </a:lnTo>
                  <a:lnTo>
                    <a:pt x="422897" y="674966"/>
                  </a:lnTo>
                  <a:lnTo>
                    <a:pt x="417753" y="675894"/>
                  </a:lnTo>
                  <a:lnTo>
                    <a:pt x="413562" y="679170"/>
                  </a:lnTo>
                  <a:lnTo>
                    <a:pt x="411226" y="683361"/>
                  </a:lnTo>
                  <a:lnTo>
                    <a:pt x="410286" y="688505"/>
                  </a:lnTo>
                  <a:lnTo>
                    <a:pt x="411226" y="693635"/>
                  </a:lnTo>
                  <a:lnTo>
                    <a:pt x="457898" y="795388"/>
                  </a:lnTo>
                  <a:lnTo>
                    <a:pt x="459765" y="801928"/>
                  </a:lnTo>
                  <a:lnTo>
                    <a:pt x="459308" y="808926"/>
                  </a:lnTo>
                  <a:lnTo>
                    <a:pt x="456501" y="814997"/>
                  </a:lnTo>
                  <a:lnTo>
                    <a:pt x="366420" y="945692"/>
                  </a:lnTo>
                  <a:lnTo>
                    <a:pt x="358482" y="959231"/>
                  </a:lnTo>
                  <a:lnTo>
                    <a:pt x="351942" y="973696"/>
                  </a:lnTo>
                  <a:lnTo>
                    <a:pt x="347738" y="988644"/>
                  </a:lnTo>
                  <a:lnTo>
                    <a:pt x="344944" y="1004036"/>
                  </a:lnTo>
                  <a:lnTo>
                    <a:pt x="344004" y="1019911"/>
                  </a:lnTo>
                  <a:lnTo>
                    <a:pt x="344944" y="1035316"/>
                  </a:lnTo>
                  <a:lnTo>
                    <a:pt x="359410" y="1080122"/>
                  </a:lnTo>
                  <a:lnTo>
                    <a:pt x="389280" y="1116533"/>
                  </a:lnTo>
                  <a:lnTo>
                    <a:pt x="679157" y="1266367"/>
                  </a:lnTo>
                  <a:lnTo>
                    <a:pt x="723963" y="1279436"/>
                  </a:lnTo>
                  <a:lnTo>
                    <a:pt x="739838" y="1279906"/>
                  </a:lnTo>
                  <a:lnTo>
                    <a:pt x="755243" y="1278509"/>
                  </a:lnTo>
                  <a:lnTo>
                    <a:pt x="800049" y="1263573"/>
                  </a:lnTo>
                  <a:lnTo>
                    <a:pt x="835990" y="1233690"/>
                  </a:lnTo>
                  <a:lnTo>
                    <a:pt x="858862" y="1193088"/>
                  </a:lnTo>
                  <a:lnTo>
                    <a:pt x="899947" y="770648"/>
                  </a:lnTo>
                  <a:lnTo>
                    <a:pt x="899947" y="145643"/>
                  </a:lnTo>
                  <a:lnTo>
                    <a:pt x="900404" y="142367"/>
                  </a:lnTo>
                  <a:lnTo>
                    <a:pt x="903211" y="139573"/>
                  </a:lnTo>
                  <a:lnTo>
                    <a:pt x="906475" y="139103"/>
                  </a:lnTo>
                  <a:lnTo>
                    <a:pt x="1015707" y="139103"/>
                  </a:lnTo>
                  <a:lnTo>
                    <a:pt x="1015707" y="883145"/>
                  </a:lnTo>
                  <a:lnTo>
                    <a:pt x="1014768" y="886409"/>
                  </a:lnTo>
                  <a:lnTo>
                    <a:pt x="1011961" y="888746"/>
                  </a:lnTo>
                  <a:lnTo>
                    <a:pt x="1008697" y="889685"/>
                  </a:lnTo>
                  <a:lnTo>
                    <a:pt x="983030" y="889685"/>
                  </a:lnTo>
                  <a:lnTo>
                    <a:pt x="979297" y="888746"/>
                  </a:lnTo>
                  <a:lnTo>
                    <a:pt x="976960" y="885952"/>
                  </a:lnTo>
                  <a:lnTo>
                    <a:pt x="976490" y="882675"/>
                  </a:lnTo>
                  <a:lnTo>
                    <a:pt x="989101" y="738441"/>
                  </a:lnTo>
                  <a:lnTo>
                    <a:pt x="988631" y="729576"/>
                  </a:lnTo>
                  <a:lnTo>
                    <a:pt x="941019" y="684301"/>
                  </a:lnTo>
                  <a:lnTo>
                    <a:pt x="936345" y="682434"/>
                  </a:lnTo>
                  <a:lnTo>
                    <a:pt x="931214" y="682434"/>
                  </a:lnTo>
                  <a:lnTo>
                    <a:pt x="916279" y="700633"/>
                  </a:lnTo>
                  <a:lnTo>
                    <a:pt x="917676" y="705307"/>
                  </a:lnTo>
                  <a:lnTo>
                    <a:pt x="920483" y="709968"/>
                  </a:lnTo>
                  <a:lnTo>
                    <a:pt x="924674" y="713244"/>
                  </a:lnTo>
                  <a:lnTo>
                    <a:pt x="952690" y="729107"/>
                  </a:lnTo>
                  <a:lnTo>
                    <a:pt x="955027" y="731913"/>
                  </a:lnTo>
                  <a:lnTo>
                    <a:pt x="955954" y="735647"/>
                  </a:lnTo>
                  <a:lnTo>
                    <a:pt x="942886" y="886879"/>
                  </a:lnTo>
                  <a:lnTo>
                    <a:pt x="942886" y="894816"/>
                  </a:lnTo>
                  <a:lnTo>
                    <a:pt x="975563" y="922820"/>
                  </a:lnTo>
                  <a:lnTo>
                    <a:pt x="1008697" y="922820"/>
                  </a:lnTo>
                  <a:lnTo>
                    <a:pt x="1011961" y="923759"/>
                  </a:lnTo>
                  <a:lnTo>
                    <a:pt x="1014768" y="926084"/>
                  </a:lnTo>
                  <a:lnTo>
                    <a:pt x="1015707" y="929360"/>
                  </a:lnTo>
                  <a:lnTo>
                    <a:pt x="1015707" y="1263573"/>
                  </a:lnTo>
                  <a:lnTo>
                    <a:pt x="1016165" y="1272438"/>
                  </a:lnTo>
                  <a:lnTo>
                    <a:pt x="1044181" y="1306042"/>
                  </a:lnTo>
                  <a:lnTo>
                    <a:pt x="1061910" y="1309776"/>
                  </a:lnTo>
                  <a:lnTo>
                    <a:pt x="1157605" y="1309776"/>
                  </a:lnTo>
                  <a:lnTo>
                    <a:pt x="1157605" y="1352727"/>
                  </a:lnTo>
                  <a:lnTo>
                    <a:pt x="1157135" y="1356461"/>
                  </a:lnTo>
                  <a:lnTo>
                    <a:pt x="1154798" y="1359725"/>
                  </a:lnTo>
                  <a:lnTo>
                    <a:pt x="1151534" y="1362062"/>
                  </a:lnTo>
                  <a:lnTo>
                    <a:pt x="1147800" y="1362532"/>
                  </a:lnTo>
                  <a:lnTo>
                    <a:pt x="1124458" y="1362532"/>
                  </a:lnTo>
                  <a:lnTo>
                    <a:pt x="1124458" y="1385862"/>
                  </a:lnTo>
                  <a:lnTo>
                    <a:pt x="1149197" y="1385862"/>
                  </a:lnTo>
                  <a:lnTo>
                    <a:pt x="1157605" y="1384935"/>
                  </a:lnTo>
                  <a:lnTo>
                    <a:pt x="1188872" y="1345260"/>
                  </a:lnTo>
                  <a:lnTo>
                    <a:pt x="1194015" y="1317713"/>
                  </a:lnTo>
                  <a:lnTo>
                    <a:pt x="1193546" y="1303718"/>
                  </a:lnTo>
                  <a:lnTo>
                    <a:pt x="1181404" y="1263103"/>
                  </a:lnTo>
                  <a:lnTo>
                    <a:pt x="1165072" y="1240231"/>
                  </a:lnTo>
                  <a:lnTo>
                    <a:pt x="1157605" y="1240231"/>
                  </a:lnTo>
                  <a:lnTo>
                    <a:pt x="1157605" y="1273378"/>
                  </a:lnTo>
                  <a:lnTo>
                    <a:pt x="1061910" y="1273378"/>
                  </a:lnTo>
                  <a:lnTo>
                    <a:pt x="1058646" y="1272438"/>
                  </a:lnTo>
                  <a:lnTo>
                    <a:pt x="1056309" y="1270101"/>
                  </a:lnTo>
                  <a:lnTo>
                    <a:pt x="1055382" y="1266837"/>
                  </a:lnTo>
                  <a:lnTo>
                    <a:pt x="1055382" y="342150"/>
                  </a:lnTo>
                  <a:lnTo>
                    <a:pt x="1088047" y="342150"/>
                  </a:lnTo>
                  <a:lnTo>
                    <a:pt x="1093190" y="341223"/>
                  </a:lnTo>
                  <a:lnTo>
                    <a:pt x="1097851" y="338416"/>
                  </a:lnTo>
                  <a:lnTo>
                    <a:pt x="1100658" y="334213"/>
                  </a:lnTo>
                  <a:lnTo>
                    <a:pt x="1101585" y="329082"/>
                  </a:lnTo>
                  <a:lnTo>
                    <a:pt x="1100658" y="323951"/>
                  </a:lnTo>
                  <a:lnTo>
                    <a:pt x="1097851" y="319747"/>
                  </a:lnTo>
                  <a:lnTo>
                    <a:pt x="1093190" y="316941"/>
                  </a:lnTo>
                  <a:lnTo>
                    <a:pt x="1088047" y="316014"/>
                  </a:lnTo>
                  <a:lnTo>
                    <a:pt x="1055382" y="316014"/>
                  </a:lnTo>
                  <a:lnTo>
                    <a:pt x="1055382" y="155435"/>
                  </a:lnTo>
                  <a:lnTo>
                    <a:pt x="1056309" y="152171"/>
                  </a:lnTo>
                  <a:lnTo>
                    <a:pt x="1058646" y="149834"/>
                  </a:lnTo>
                  <a:lnTo>
                    <a:pt x="1061910" y="148907"/>
                  </a:lnTo>
                  <a:lnTo>
                    <a:pt x="1157605" y="148907"/>
                  </a:lnTo>
                  <a:lnTo>
                    <a:pt x="1157605" y="182041"/>
                  </a:lnTo>
                  <a:lnTo>
                    <a:pt x="1166469" y="182041"/>
                  </a:lnTo>
                  <a:lnTo>
                    <a:pt x="1187475" y="147040"/>
                  </a:lnTo>
                  <a:lnTo>
                    <a:pt x="1194015" y="106895"/>
                  </a:lnTo>
                  <a:lnTo>
                    <a:pt x="1192606" y="93357"/>
                  </a:lnTo>
                  <a:lnTo>
                    <a:pt x="1178610" y="55549"/>
                  </a:lnTo>
                  <a:lnTo>
                    <a:pt x="1150137" y="39674"/>
                  </a:lnTo>
                  <a:lnTo>
                    <a:pt x="1124458" y="39674"/>
                  </a:lnTo>
                  <a:lnTo>
                    <a:pt x="1124458" y="63017"/>
                  </a:lnTo>
                  <a:lnTo>
                    <a:pt x="1147800" y="63017"/>
                  </a:lnTo>
                  <a:lnTo>
                    <a:pt x="1151534" y="63487"/>
                  </a:lnTo>
                  <a:lnTo>
                    <a:pt x="1154798" y="65824"/>
                  </a:lnTo>
                  <a:lnTo>
                    <a:pt x="1157135" y="69088"/>
                  </a:lnTo>
                  <a:lnTo>
                    <a:pt x="1157605" y="72821"/>
                  </a:lnTo>
                  <a:lnTo>
                    <a:pt x="1157605" y="112496"/>
                  </a:lnTo>
                  <a:lnTo>
                    <a:pt x="936345" y="112496"/>
                  </a:lnTo>
                  <a:lnTo>
                    <a:pt x="545655" y="112496"/>
                  </a:lnTo>
                  <a:lnTo>
                    <a:pt x="539127" y="119037"/>
                  </a:lnTo>
                  <a:lnTo>
                    <a:pt x="532587" y="112496"/>
                  </a:lnTo>
                  <a:lnTo>
                    <a:pt x="526046" y="112496"/>
                  </a:lnTo>
                  <a:lnTo>
                    <a:pt x="522782" y="111556"/>
                  </a:lnTo>
                  <a:lnTo>
                    <a:pt x="520446" y="109232"/>
                  </a:lnTo>
                  <a:lnTo>
                    <a:pt x="519518" y="105956"/>
                  </a:lnTo>
                  <a:lnTo>
                    <a:pt x="519518" y="39674"/>
                  </a:lnTo>
                  <a:lnTo>
                    <a:pt x="520446" y="36410"/>
                  </a:lnTo>
                  <a:lnTo>
                    <a:pt x="522782" y="34074"/>
                  </a:lnTo>
                  <a:lnTo>
                    <a:pt x="526046" y="33147"/>
                  </a:lnTo>
                  <a:lnTo>
                    <a:pt x="552196" y="33147"/>
                  </a:lnTo>
                  <a:lnTo>
                    <a:pt x="557326" y="32207"/>
                  </a:lnTo>
                  <a:lnTo>
                    <a:pt x="561987" y="29883"/>
                  </a:lnTo>
                  <a:lnTo>
                    <a:pt x="565734" y="26136"/>
                  </a:lnTo>
                  <a:lnTo>
                    <a:pt x="568058" y="21475"/>
                  </a:lnTo>
                  <a:lnTo>
                    <a:pt x="568998" y="16344"/>
                  </a:lnTo>
                  <a:lnTo>
                    <a:pt x="568058" y="11201"/>
                  </a:lnTo>
                  <a:lnTo>
                    <a:pt x="565734" y="7010"/>
                  </a:lnTo>
                  <a:lnTo>
                    <a:pt x="561987" y="3276"/>
                  </a:lnTo>
                  <a:lnTo>
                    <a:pt x="557326" y="939"/>
                  </a:lnTo>
                  <a:lnTo>
                    <a:pt x="552196" y="0"/>
                  </a:lnTo>
                  <a:lnTo>
                    <a:pt x="453237" y="0"/>
                  </a:lnTo>
                  <a:lnTo>
                    <a:pt x="436435" y="16344"/>
                  </a:lnTo>
                  <a:lnTo>
                    <a:pt x="437362" y="21475"/>
                  </a:lnTo>
                  <a:lnTo>
                    <a:pt x="439699" y="26136"/>
                  </a:lnTo>
                  <a:lnTo>
                    <a:pt x="443433" y="29883"/>
                  </a:lnTo>
                  <a:lnTo>
                    <a:pt x="448094" y="32207"/>
                  </a:lnTo>
                  <a:lnTo>
                    <a:pt x="453237" y="33147"/>
                  </a:lnTo>
                  <a:lnTo>
                    <a:pt x="479844" y="33147"/>
                  </a:lnTo>
                  <a:lnTo>
                    <a:pt x="483108" y="34074"/>
                  </a:lnTo>
                  <a:lnTo>
                    <a:pt x="485444" y="36410"/>
                  </a:lnTo>
                  <a:lnTo>
                    <a:pt x="486371" y="39674"/>
                  </a:lnTo>
                  <a:lnTo>
                    <a:pt x="486371" y="105956"/>
                  </a:lnTo>
                  <a:lnTo>
                    <a:pt x="485444" y="109232"/>
                  </a:lnTo>
                  <a:lnTo>
                    <a:pt x="483108" y="111556"/>
                  </a:lnTo>
                  <a:lnTo>
                    <a:pt x="479844" y="112496"/>
                  </a:lnTo>
                  <a:lnTo>
                    <a:pt x="13068" y="112496"/>
                  </a:lnTo>
                  <a:lnTo>
                    <a:pt x="8394" y="113436"/>
                  </a:lnTo>
                  <a:lnTo>
                    <a:pt x="3733" y="116230"/>
                  </a:lnTo>
                  <a:lnTo>
                    <a:pt x="927" y="120434"/>
                  </a:lnTo>
                  <a:lnTo>
                    <a:pt x="0" y="125564"/>
                  </a:lnTo>
                  <a:lnTo>
                    <a:pt x="927" y="130695"/>
                  </a:lnTo>
                  <a:lnTo>
                    <a:pt x="3733" y="134899"/>
                  </a:lnTo>
                  <a:lnTo>
                    <a:pt x="8394" y="137706"/>
                  </a:lnTo>
                  <a:lnTo>
                    <a:pt x="13068" y="139103"/>
                  </a:lnTo>
                  <a:lnTo>
                    <a:pt x="532587" y="139103"/>
                  </a:lnTo>
                </a:path>
              </a:pathLst>
            </a:custGeom>
            <a:ln w="582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6366338" y="1772991"/>
              <a:ext cx="38100" cy="29209"/>
            </a:xfrm>
            <a:custGeom>
              <a:avLst/>
              <a:gdLst/>
              <a:ahLst/>
              <a:cxnLst/>
              <a:rect l="l" t="t" r="r" b="b"/>
              <a:pathLst>
                <a:path w="38100" h="29210">
                  <a:moveTo>
                    <a:pt x="0" y="28997"/>
                  </a:moveTo>
                  <a:lnTo>
                    <a:pt x="29117" y="24853"/>
                  </a:lnTo>
                  <a:lnTo>
                    <a:pt x="34093" y="23978"/>
                  </a:lnTo>
                  <a:lnTo>
                    <a:pt x="37720" y="19669"/>
                  </a:lnTo>
                  <a:lnTo>
                    <a:pt x="37720" y="14663"/>
                  </a:lnTo>
                  <a:lnTo>
                    <a:pt x="37720" y="9631"/>
                  </a:lnTo>
                  <a:lnTo>
                    <a:pt x="34093" y="6400"/>
                  </a:lnTo>
                  <a:lnTo>
                    <a:pt x="29117" y="5525"/>
                  </a:lnTo>
                  <a:lnTo>
                    <a:pt x="0" y="0"/>
                  </a:lnTo>
                  <a:lnTo>
                    <a:pt x="0" y="28997"/>
                  </a:lnTo>
                  <a:close/>
                </a:path>
              </a:pathLst>
            </a:custGeom>
            <a:ln w="829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6366338" y="1772991"/>
              <a:ext cx="0" cy="29209"/>
            </a:xfrm>
            <a:custGeom>
              <a:avLst/>
              <a:gdLst/>
              <a:ahLst/>
              <a:cxnLst/>
              <a:rect l="l" t="t" r="r" b="b"/>
              <a:pathLst>
                <a:path h="29210">
                  <a:moveTo>
                    <a:pt x="0" y="0"/>
                  </a:moveTo>
                  <a:lnTo>
                    <a:pt x="0" y="28997"/>
                  </a:lnTo>
                </a:path>
              </a:pathLst>
            </a:custGeom>
            <a:ln w="832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6108396" y="1466390"/>
              <a:ext cx="396240" cy="1331595"/>
            </a:xfrm>
            <a:custGeom>
              <a:avLst/>
              <a:gdLst/>
              <a:ahLst/>
              <a:cxnLst/>
              <a:rect l="l" t="t" r="r" b="b"/>
              <a:pathLst>
                <a:path w="396240" h="1331595">
                  <a:moveTo>
                    <a:pt x="108166" y="113251"/>
                  </a:moveTo>
                  <a:lnTo>
                    <a:pt x="23575" y="67677"/>
                  </a:lnTo>
                  <a:lnTo>
                    <a:pt x="17489" y="66008"/>
                  </a:lnTo>
                  <a:lnTo>
                    <a:pt x="11356" y="66969"/>
                  </a:lnTo>
                  <a:lnTo>
                    <a:pt x="5899" y="70156"/>
                  </a:lnTo>
                  <a:lnTo>
                    <a:pt x="1838" y="75167"/>
                  </a:lnTo>
                  <a:lnTo>
                    <a:pt x="0" y="81199"/>
                  </a:lnTo>
                  <a:lnTo>
                    <a:pt x="605" y="87256"/>
                  </a:lnTo>
                  <a:lnTo>
                    <a:pt x="3447" y="92645"/>
                  </a:lnTo>
                  <a:lnTo>
                    <a:pt x="8316" y="96674"/>
                  </a:lnTo>
                  <a:lnTo>
                    <a:pt x="153930" y="175403"/>
                  </a:lnTo>
                  <a:lnTo>
                    <a:pt x="159097" y="178166"/>
                  </a:lnTo>
                  <a:lnTo>
                    <a:pt x="163640" y="183362"/>
                  </a:lnTo>
                  <a:lnTo>
                    <a:pt x="163640" y="189204"/>
                  </a:lnTo>
                  <a:lnTo>
                    <a:pt x="163640" y="673959"/>
                  </a:lnTo>
                  <a:lnTo>
                    <a:pt x="163640" y="679801"/>
                  </a:lnTo>
                  <a:lnTo>
                    <a:pt x="159097" y="684997"/>
                  </a:lnTo>
                  <a:lnTo>
                    <a:pt x="8316" y="766489"/>
                  </a:lnTo>
                  <a:lnTo>
                    <a:pt x="112" y="782841"/>
                  </a:lnTo>
                  <a:lnTo>
                    <a:pt x="1966" y="789035"/>
                  </a:lnTo>
                  <a:lnTo>
                    <a:pt x="6011" y="793890"/>
                  </a:lnTo>
                  <a:lnTo>
                    <a:pt x="11424" y="796720"/>
                  </a:lnTo>
                  <a:lnTo>
                    <a:pt x="17510" y="797325"/>
                  </a:lnTo>
                  <a:lnTo>
                    <a:pt x="23575" y="795499"/>
                  </a:lnTo>
                  <a:lnTo>
                    <a:pt x="123425" y="741636"/>
                  </a:lnTo>
                  <a:lnTo>
                    <a:pt x="129372" y="754784"/>
                  </a:lnTo>
                  <a:lnTo>
                    <a:pt x="133259" y="768431"/>
                  </a:lnTo>
                  <a:lnTo>
                    <a:pt x="135004" y="782492"/>
                  </a:lnTo>
                  <a:lnTo>
                    <a:pt x="134523" y="796880"/>
                  </a:lnTo>
                  <a:lnTo>
                    <a:pt x="90133" y="892174"/>
                  </a:lnTo>
                  <a:lnTo>
                    <a:pt x="88660" y="898301"/>
                  </a:lnTo>
                  <a:lnTo>
                    <a:pt x="89629" y="904310"/>
                  </a:lnTo>
                  <a:lnTo>
                    <a:pt x="92791" y="909524"/>
                  </a:lnTo>
                  <a:lnTo>
                    <a:pt x="97896" y="913263"/>
                  </a:lnTo>
                  <a:lnTo>
                    <a:pt x="104295" y="914804"/>
                  </a:lnTo>
                  <a:lnTo>
                    <a:pt x="110872" y="913991"/>
                  </a:lnTo>
                  <a:lnTo>
                    <a:pt x="116650" y="910992"/>
                  </a:lnTo>
                  <a:lnTo>
                    <a:pt x="120651" y="905975"/>
                  </a:lnTo>
                  <a:lnTo>
                    <a:pt x="166415" y="806538"/>
                  </a:lnTo>
                  <a:lnTo>
                    <a:pt x="167929" y="785787"/>
                  </a:lnTo>
                  <a:lnTo>
                    <a:pt x="166047" y="765144"/>
                  </a:lnTo>
                  <a:lnTo>
                    <a:pt x="160865" y="745060"/>
                  </a:lnTo>
                  <a:lnTo>
                    <a:pt x="152479" y="725984"/>
                  </a:lnTo>
                  <a:lnTo>
                    <a:pt x="178886" y="712626"/>
                  </a:lnTo>
                  <a:lnTo>
                    <a:pt x="185949" y="707389"/>
                  </a:lnTo>
                  <a:lnTo>
                    <a:pt x="191175" y="700485"/>
                  </a:lnTo>
                  <a:lnTo>
                    <a:pt x="194419" y="692401"/>
                  </a:lnTo>
                  <a:lnTo>
                    <a:pt x="195532" y="683629"/>
                  </a:lnTo>
                  <a:lnTo>
                    <a:pt x="195532" y="179547"/>
                  </a:lnTo>
                  <a:lnTo>
                    <a:pt x="128974" y="124290"/>
                  </a:lnTo>
                  <a:lnTo>
                    <a:pt x="148381" y="89767"/>
                  </a:lnTo>
                  <a:lnTo>
                    <a:pt x="151474" y="84064"/>
                  </a:lnTo>
                  <a:lnTo>
                    <a:pt x="147898" y="75636"/>
                  </a:lnTo>
                  <a:lnTo>
                    <a:pt x="142171" y="72569"/>
                  </a:lnTo>
                  <a:lnTo>
                    <a:pt x="136419" y="69489"/>
                  </a:lnTo>
                  <a:lnTo>
                    <a:pt x="129279" y="71631"/>
                  </a:lnTo>
                  <a:lnTo>
                    <a:pt x="126200" y="77347"/>
                  </a:lnTo>
                  <a:lnTo>
                    <a:pt x="108166" y="113251"/>
                  </a:lnTo>
                  <a:close/>
                </a:path>
                <a:path w="396240" h="1331595">
                  <a:moveTo>
                    <a:pt x="219114" y="995743"/>
                  </a:moveTo>
                  <a:lnTo>
                    <a:pt x="219114" y="999177"/>
                  </a:lnTo>
                  <a:lnTo>
                    <a:pt x="215627" y="1002650"/>
                  </a:lnTo>
                  <a:lnTo>
                    <a:pt x="212178" y="1002650"/>
                  </a:lnTo>
                  <a:lnTo>
                    <a:pt x="167802" y="1002650"/>
                  </a:lnTo>
                  <a:lnTo>
                    <a:pt x="164455" y="1002650"/>
                  </a:lnTo>
                  <a:lnTo>
                    <a:pt x="162546" y="997745"/>
                  </a:lnTo>
                  <a:lnTo>
                    <a:pt x="162393" y="994425"/>
                  </a:lnTo>
                  <a:lnTo>
                    <a:pt x="163916" y="966632"/>
                  </a:lnTo>
                  <a:lnTo>
                    <a:pt x="170835" y="939941"/>
                  </a:lnTo>
                  <a:lnTo>
                    <a:pt x="182868" y="915112"/>
                  </a:lnTo>
                  <a:lnTo>
                    <a:pt x="199732" y="892909"/>
                  </a:lnTo>
                  <a:lnTo>
                    <a:pt x="206903" y="883313"/>
                  </a:lnTo>
                  <a:lnTo>
                    <a:pt x="211598" y="872731"/>
                  </a:lnTo>
                  <a:lnTo>
                    <a:pt x="213818" y="861347"/>
                  </a:lnTo>
                  <a:lnTo>
                    <a:pt x="213566" y="849349"/>
                  </a:lnTo>
                  <a:lnTo>
                    <a:pt x="212178" y="839692"/>
                  </a:lnTo>
                  <a:lnTo>
                    <a:pt x="211389" y="833254"/>
                  </a:lnTo>
                  <a:lnTo>
                    <a:pt x="205344" y="828603"/>
                  </a:lnTo>
                  <a:lnTo>
                    <a:pt x="198879" y="829388"/>
                  </a:lnTo>
                  <a:lnTo>
                    <a:pt x="192427" y="830161"/>
                  </a:lnTo>
                  <a:lnTo>
                    <a:pt x="187820" y="836017"/>
                  </a:lnTo>
                  <a:lnTo>
                    <a:pt x="188597" y="842442"/>
                  </a:lnTo>
                  <a:lnTo>
                    <a:pt x="189984" y="852112"/>
                  </a:lnTo>
                  <a:lnTo>
                    <a:pt x="190207" y="859006"/>
                  </a:lnTo>
                  <a:lnTo>
                    <a:pt x="189082" y="865465"/>
                  </a:lnTo>
                  <a:lnTo>
                    <a:pt x="186517" y="871462"/>
                  </a:lnTo>
                  <a:lnTo>
                    <a:pt x="182424" y="876965"/>
                  </a:lnTo>
                  <a:lnTo>
                    <a:pt x="162720" y="902919"/>
                  </a:lnTo>
                  <a:lnTo>
                    <a:pt x="148668" y="931953"/>
                  </a:lnTo>
                  <a:lnTo>
                    <a:pt x="140601" y="963168"/>
                  </a:lnTo>
                  <a:lnTo>
                    <a:pt x="138849" y="995667"/>
                  </a:lnTo>
                  <a:lnTo>
                    <a:pt x="141912" y="1007950"/>
                  </a:lnTo>
                  <a:lnTo>
                    <a:pt x="149174" y="1018082"/>
                  </a:lnTo>
                  <a:lnTo>
                    <a:pt x="159552" y="1024965"/>
                  </a:lnTo>
                  <a:lnTo>
                    <a:pt x="171963" y="1027503"/>
                  </a:lnTo>
                  <a:lnTo>
                    <a:pt x="212178" y="1027503"/>
                  </a:lnTo>
                  <a:lnTo>
                    <a:pt x="215627" y="1027503"/>
                  </a:lnTo>
                  <a:lnTo>
                    <a:pt x="219114" y="1030988"/>
                  </a:lnTo>
                  <a:lnTo>
                    <a:pt x="219114" y="1034410"/>
                  </a:lnTo>
                  <a:lnTo>
                    <a:pt x="219114" y="1223615"/>
                  </a:lnTo>
                  <a:lnTo>
                    <a:pt x="221567" y="1236355"/>
                  </a:lnTo>
                  <a:lnTo>
                    <a:pt x="228312" y="1246912"/>
                  </a:lnTo>
                  <a:lnTo>
                    <a:pt x="238431" y="1254109"/>
                  </a:lnTo>
                  <a:lnTo>
                    <a:pt x="251006" y="1256769"/>
                  </a:lnTo>
                  <a:lnTo>
                    <a:pt x="359180" y="1256769"/>
                  </a:lnTo>
                  <a:lnTo>
                    <a:pt x="359180" y="1299581"/>
                  </a:lnTo>
                  <a:lnTo>
                    <a:pt x="359180" y="1305297"/>
                  </a:lnTo>
                  <a:lnTo>
                    <a:pt x="355209" y="1309251"/>
                  </a:lnTo>
                  <a:lnTo>
                    <a:pt x="349470" y="1309251"/>
                  </a:lnTo>
                  <a:lnTo>
                    <a:pt x="327288" y="1309251"/>
                  </a:lnTo>
                  <a:lnTo>
                    <a:pt x="327288" y="1331341"/>
                  </a:lnTo>
                  <a:lnTo>
                    <a:pt x="350857" y="1331341"/>
                  </a:lnTo>
                  <a:lnTo>
                    <a:pt x="393588" y="1283598"/>
                  </a:lnTo>
                  <a:lnTo>
                    <a:pt x="395967" y="1249697"/>
                  </a:lnTo>
                  <a:lnTo>
                    <a:pt x="387152" y="1216804"/>
                  </a:lnTo>
                  <a:lnTo>
                    <a:pt x="367490" y="1187710"/>
                  </a:lnTo>
                  <a:lnTo>
                    <a:pt x="359180" y="1187710"/>
                  </a:lnTo>
                  <a:lnTo>
                    <a:pt x="359180" y="1220852"/>
                  </a:lnTo>
                  <a:lnTo>
                    <a:pt x="257942" y="1220852"/>
                  </a:lnTo>
                  <a:lnTo>
                    <a:pt x="257942" y="107726"/>
                  </a:lnTo>
                  <a:lnTo>
                    <a:pt x="359180" y="107726"/>
                  </a:lnTo>
                  <a:lnTo>
                    <a:pt x="359180" y="139486"/>
                  </a:lnTo>
                  <a:lnTo>
                    <a:pt x="368890" y="139486"/>
                  </a:lnTo>
                  <a:lnTo>
                    <a:pt x="387415" y="111148"/>
                  </a:lnTo>
                  <a:lnTo>
                    <a:pt x="395873" y="79303"/>
                  </a:lnTo>
                  <a:lnTo>
                    <a:pt x="393913" y="46487"/>
                  </a:lnTo>
                  <a:lnTo>
                    <a:pt x="375754" y="8795"/>
                  </a:lnTo>
                  <a:lnTo>
                    <a:pt x="352244" y="0"/>
                  </a:lnTo>
                  <a:lnTo>
                    <a:pt x="327288" y="0"/>
                  </a:lnTo>
                  <a:lnTo>
                    <a:pt x="327288" y="22090"/>
                  </a:lnTo>
                  <a:lnTo>
                    <a:pt x="349470" y="22090"/>
                  </a:lnTo>
                  <a:lnTo>
                    <a:pt x="355209" y="22090"/>
                  </a:lnTo>
                  <a:lnTo>
                    <a:pt x="359180" y="26044"/>
                  </a:lnTo>
                  <a:lnTo>
                    <a:pt x="359180" y="31760"/>
                  </a:lnTo>
                  <a:lnTo>
                    <a:pt x="359180" y="71808"/>
                  </a:lnTo>
                  <a:lnTo>
                    <a:pt x="219114" y="71808"/>
                  </a:lnTo>
                  <a:lnTo>
                    <a:pt x="219114" y="995743"/>
                  </a:lnTo>
                  <a:close/>
                </a:path>
                <a:path w="396240" h="1331595">
                  <a:moveTo>
                    <a:pt x="133301" y="71656"/>
                  </a:moveTo>
                  <a:lnTo>
                    <a:pt x="136152" y="70820"/>
                  </a:lnTo>
                  <a:lnTo>
                    <a:pt x="139333" y="71048"/>
                  </a:lnTo>
                  <a:lnTo>
                    <a:pt x="142171" y="72569"/>
                  </a:lnTo>
                  <a:lnTo>
                    <a:pt x="146447" y="74863"/>
                  </a:lnTo>
                  <a:lnTo>
                    <a:pt x="149501" y="80135"/>
                  </a:lnTo>
                  <a:lnTo>
                    <a:pt x="149501" y="85040"/>
                  </a:lnTo>
                  <a:lnTo>
                    <a:pt x="155308" y="80765"/>
                  </a:lnTo>
                  <a:lnTo>
                    <a:pt x="161927" y="77315"/>
                  </a:lnTo>
                  <a:lnTo>
                    <a:pt x="168973" y="74835"/>
                  </a:lnTo>
                  <a:lnTo>
                    <a:pt x="176048" y="73469"/>
                  </a:lnTo>
                  <a:lnTo>
                    <a:pt x="187928" y="73673"/>
                  </a:lnTo>
                  <a:lnTo>
                    <a:pt x="199414" y="76559"/>
                  </a:lnTo>
                  <a:lnTo>
                    <a:pt x="209974" y="81905"/>
                  </a:lnTo>
                  <a:lnTo>
                    <a:pt x="219114" y="89526"/>
                  </a:lnTo>
                  <a:lnTo>
                    <a:pt x="219114" y="71821"/>
                  </a:lnTo>
                  <a:lnTo>
                    <a:pt x="198261" y="61902"/>
                  </a:lnTo>
                  <a:lnTo>
                    <a:pt x="176055" y="58522"/>
                  </a:lnTo>
                  <a:lnTo>
                    <a:pt x="153925" y="61750"/>
                  </a:lnTo>
                  <a:lnTo>
                    <a:pt x="133301" y="71656"/>
                  </a:lnTo>
                  <a:close/>
                </a:path>
              </a:pathLst>
            </a:custGeom>
            <a:ln w="830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24702" y="2925211"/>
              <a:ext cx="547306" cy="427830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831051" y="537315"/>
              <a:ext cx="531495" cy="173990"/>
            </a:xfrm>
            <a:custGeom>
              <a:avLst/>
              <a:gdLst/>
              <a:ahLst/>
              <a:cxnLst/>
              <a:rect l="l" t="t" r="r" b="b"/>
              <a:pathLst>
                <a:path w="531494" h="173990">
                  <a:moveTo>
                    <a:pt x="530998" y="0"/>
                  </a:moveTo>
                  <a:lnTo>
                    <a:pt x="0" y="0"/>
                  </a:lnTo>
                  <a:lnTo>
                    <a:pt x="0" y="173732"/>
                  </a:lnTo>
                  <a:lnTo>
                    <a:pt x="530998" y="173732"/>
                  </a:lnTo>
                  <a:lnTo>
                    <a:pt x="53099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2434272" y="4147363"/>
            <a:ext cx="91694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Bumper</a:t>
            </a:r>
            <a:r>
              <a:rPr sz="10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profiles</a:t>
            </a:r>
            <a:endParaRPr sz="100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218889" y="796049"/>
            <a:ext cx="71183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ZAF</a:t>
            </a:r>
            <a:r>
              <a:rPr sz="10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profiles</a:t>
            </a:r>
            <a:endParaRPr sz="100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086817" y="796049"/>
            <a:ext cx="2163445" cy="5181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969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Profiles</a:t>
            </a:r>
            <a:r>
              <a:rPr sz="10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0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commercial</a:t>
            </a:r>
            <a:r>
              <a:rPr sz="10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shelves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85"/>
              </a:spcBef>
            </a:pP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1463675" algn="l"/>
              </a:tabLst>
            </a:pP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PEE </a:t>
            </a:r>
            <a:r>
              <a:rPr sz="1200" b="1" spc="-20" dirty="0">
                <a:solidFill>
                  <a:srgbClr val="231F20"/>
                </a:solidFill>
                <a:latin typeface="Arial"/>
                <a:cs typeface="Arial"/>
              </a:rPr>
              <a:t>1290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	PEE</a:t>
            </a:r>
            <a:r>
              <a:rPr sz="1200" b="1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231F20"/>
                </a:solidFill>
                <a:latin typeface="Arial"/>
                <a:cs typeface="Arial"/>
              </a:rPr>
              <a:t>1295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2244470" y="3853717"/>
            <a:ext cx="2818765" cy="2310765"/>
            <a:chOff x="2244470" y="3853717"/>
            <a:chExt cx="2818765" cy="2310765"/>
          </a:xfrm>
        </p:grpSpPr>
        <p:pic>
          <p:nvPicPr>
            <p:cNvPr id="38" name="object 3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668530" y="4751977"/>
              <a:ext cx="292900" cy="1412405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113364" y="5007470"/>
              <a:ext cx="949401" cy="536651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2244470" y="3853717"/>
              <a:ext cx="531495" cy="173990"/>
            </a:xfrm>
            <a:custGeom>
              <a:avLst/>
              <a:gdLst/>
              <a:ahLst/>
              <a:cxnLst/>
              <a:rect l="l" t="t" r="r" b="b"/>
              <a:pathLst>
                <a:path w="531494" h="173989">
                  <a:moveTo>
                    <a:pt x="530998" y="0"/>
                  </a:moveTo>
                  <a:lnTo>
                    <a:pt x="0" y="0"/>
                  </a:lnTo>
                  <a:lnTo>
                    <a:pt x="0" y="173732"/>
                  </a:lnTo>
                  <a:lnTo>
                    <a:pt x="530998" y="173732"/>
                  </a:lnTo>
                  <a:lnTo>
                    <a:pt x="53099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1" name="object 41"/>
          <p:cNvSpPr txBox="1"/>
          <p:nvPr/>
        </p:nvSpPr>
        <p:spPr>
          <a:xfrm>
            <a:off x="3897106" y="5880455"/>
            <a:ext cx="15621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solidFill>
                  <a:srgbClr val="231F20"/>
                </a:solidFill>
                <a:latin typeface="Arial"/>
                <a:cs typeface="Arial"/>
              </a:rPr>
              <a:t>Bumper</a:t>
            </a:r>
            <a:r>
              <a:rPr sz="60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dirty="0">
                <a:solidFill>
                  <a:srgbClr val="231F20"/>
                </a:solidFill>
                <a:latin typeface="Arial"/>
                <a:cs typeface="Arial"/>
              </a:rPr>
              <a:t>profiles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dirty="0">
                <a:solidFill>
                  <a:srgbClr val="231F20"/>
                </a:solidFill>
                <a:latin typeface="Arial"/>
                <a:cs typeface="Arial"/>
              </a:rPr>
              <a:t>lower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spc="-10" dirty="0">
                <a:solidFill>
                  <a:srgbClr val="231F20"/>
                </a:solidFill>
                <a:latin typeface="Arial"/>
                <a:cs typeface="Arial"/>
              </a:rPr>
              <a:t>shelves.</a:t>
            </a:r>
            <a:endParaRPr sz="6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600" dirty="0">
                <a:solidFill>
                  <a:srgbClr val="231F20"/>
                </a:solidFill>
                <a:latin typeface="Arial"/>
                <a:cs typeface="Arial"/>
              </a:rPr>
              <a:t>Applicable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dirty="0">
                <a:solidFill>
                  <a:srgbClr val="231F20"/>
                </a:solidFill>
                <a:latin typeface="Arial"/>
                <a:cs typeface="Arial"/>
              </a:rPr>
              <a:t>all</a:t>
            </a:r>
            <a:r>
              <a:rPr sz="6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dirty="0">
                <a:solidFill>
                  <a:srgbClr val="231F20"/>
                </a:solidFill>
                <a:latin typeface="Arial"/>
                <a:cs typeface="Arial"/>
              </a:rPr>
              <a:t>types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6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dirty="0">
                <a:solidFill>
                  <a:srgbClr val="231F20"/>
                </a:solidFill>
                <a:latin typeface="Arial"/>
                <a:cs typeface="Arial"/>
              </a:rPr>
              <a:t>commercial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spc="-10" dirty="0">
                <a:solidFill>
                  <a:srgbClr val="231F20"/>
                </a:solidFill>
                <a:latin typeface="Arial"/>
                <a:cs typeface="Arial"/>
              </a:rPr>
              <a:t>shelves.</a:t>
            </a:r>
            <a:endParaRPr sz="60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4281117" y="1105840"/>
            <a:ext cx="7118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PEE </a:t>
            </a:r>
            <a:r>
              <a:rPr sz="1200" b="1" spc="-20" dirty="0">
                <a:solidFill>
                  <a:srgbClr val="231F20"/>
                </a:solidFill>
                <a:latin typeface="Arial"/>
                <a:cs typeface="Arial"/>
              </a:rPr>
              <a:t>1430</a:t>
            </a:r>
            <a:endParaRPr sz="120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4250330" y="4444720"/>
            <a:ext cx="7118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PEE </a:t>
            </a:r>
            <a:r>
              <a:rPr sz="1200" b="1" spc="-20" dirty="0">
                <a:solidFill>
                  <a:srgbClr val="231F20"/>
                </a:solidFill>
                <a:latin typeface="Arial"/>
                <a:cs typeface="Arial"/>
              </a:rPr>
              <a:t>2300</a:t>
            </a:r>
            <a:endParaRPr sz="120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2462157" y="4444720"/>
            <a:ext cx="7118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PEE </a:t>
            </a:r>
            <a:r>
              <a:rPr sz="1200" b="1" spc="-20" dirty="0">
                <a:solidFill>
                  <a:srgbClr val="231F20"/>
                </a:solidFill>
                <a:latin typeface="Arial"/>
                <a:cs typeface="Arial"/>
              </a:rPr>
              <a:t>1370</a:t>
            </a:r>
            <a:endParaRPr sz="120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5946644" y="1078839"/>
            <a:ext cx="7118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PEE </a:t>
            </a:r>
            <a:r>
              <a:rPr sz="1200" b="1" spc="-20" dirty="0">
                <a:solidFill>
                  <a:srgbClr val="231F20"/>
                </a:solidFill>
                <a:latin typeface="Arial"/>
                <a:cs typeface="Arial"/>
              </a:rPr>
              <a:t>1380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46" name="object 46"/>
          <p:cNvGrpSpPr/>
          <p:nvPr/>
        </p:nvGrpSpPr>
        <p:grpSpPr>
          <a:xfrm>
            <a:off x="8483866" y="3391852"/>
            <a:ext cx="2771775" cy="1991360"/>
            <a:chOff x="8483866" y="3391852"/>
            <a:chExt cx="2771775" cy="1991360"/>
          </a:xfrm>
        </p:grpSpPr>
        <p:pic>
          <p:nvPicPr>
            <p:cNvPr id="47" name="object 4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483866" y="3391852"/>
              <a:ext cx="2302941" cy="1991169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10785220" y="4320603"/>
              <a:ext cx="467995" cy="446405"/>
            </a:xfrm>
            <a:custGeom>
              <a:avLst/>
              <a:gdLst/>
              <a:ahLst/>
              <a:cxnLst/>
              <a:rect l="l" t="t" r="r" b="b"/>
              <a:pathLst>
                <a:path w="467995" h="446404">
                  <a:moveTo>
                    <a:pt x="444411" y="0"/>
                  </a:moveTo>
                  <a:lnTo>
                    <a:pt x="406" y="0"/>
                  </a:lnTo>
                  <a:lnTo>
                    <a:pt x="787" y="6565"/>
                  </a:lnTo>
                  <a:lnTo>
                    <a:pt x="660" y="13081"/>
                  </a:lnTo>
                  <a:lnTo>
                    <a:pt x="0" y="19570"/>
                  </a:lnTo>
                  <a:lnTo>
                    <a:pt x="446341" y="19570"/>
                  </a:lnTo>
                  <a:lnTo>
                    <a:pt x="447941" y="21145"/>
                  </a:lnTo>
                  <a:lnTo>
                    <a:pt x="447941" y="444893"/>
                  </a:lnTo>
                  <a:lnTo>
                    <a:pt x="447992" y="446163"/>
                  </a:lnTo>
                  <a:lnTo>
                    <a:pt x="467728" y="446163"/>
                  </a:lnTo>
                  <a:lnTo>
                    <a:pt x="467588" y="445757"/>
                  </a:lnTo>
                  <a:lnTo>
                    <a:pt x="467487" y="445350"/>
                  </a:lnTo>
                  <a:lnTo>
                    <a:pt x="467487" y="23101"/>
                  </a:lnTo>
                  <a:lnTo>
                    <a:pt x="465674" y="14123"/>
                  </a:lnTo>
                  <a:lnTo>
                    <a:pt x="460730" y="6778"/>
                  </a:lnTo>
                  <a:lnTo>
                    <a:pt x="453395" y="1820"/>
                  </a:lnTo>
                  <a:lnTo>
                    <a:pt x="444411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10785220" y="4320603"/>
              <a:ext cx="467995" cy="446405"/>
            </a:xfrm>
            <a:custGeom>
              <a:avLst/>
              <a:gdLst/>
              <a:ahLst/>
              <a:cxnLst/>
              <a:rect l="l" t="t" r="r" b="b"/>
              <a:pathLst>
                <a:path w="467995" h="446404">
                  <a:moveTo>
                    <a:pt x="467728" y="446163"/>
                  </a:moveTo>
                  <a:lnTo>
                    <a:pt x="467588" y="445757"/>
                  </a:lnTo>
                  <a:lnTo>
                    <a:pt x="467487" y="445350"/>
                  </a:lnTo>
                  <a:lnTo>
                    <a:pt x="467487" y="444893"/>
                  </a:lnTo>
                  <a:lnTo>
                    <a:pt x="467487" y="23101"/>
                  </a:lnTo>
                  <a:lnTo>
                    <a:pt x="465674" y="14123"/>
                  </a:lnTo>
                  <a:lnTo>
                    <a:pt x="460730" y="6778"/>
                  </a:lnTo>
                  <a:lnTo>
                    <a:pt x="453395" y="1820"/>
                  </a:lnTo>
                  <a:lnTo>
                    <a:pt x="444411" y="0"/>
                  </a:lnTo>
                  <a:lnTo>
                    <a:pt x="406" y="0"/>
                  </a:lnTo>
                  <a:lnTo>
                    <a:pt x="787" y="6565"/>
                  </a:lnTo>
                  <a:lnTo>
                    <a:pt x="660" y="13081"/>
                  </a:lnTo>
                  <a:lnTo>
                    <a:pt x="0" y="19570"/>
                  </a:lnTo>
                  <a:lnTo>
                    <a:pt x="444411" y="19570"/>
                  </a:lnTo>
                  <a:lnTo>
                    <a:pt x="446341" y="19570"/>
                  </a:lnTo>
                  <a:lnTo>
                    <a:pt x="447941" y="21145"/>
                  </a:lnTo>
                  <a:lnTo>
                    <a:pt x="447941" y="23101"/>
                  </a:lnTo>
                  <a:lnTo>
                    <a:pt x="447941" y="444893"/>
                  </a:lnTo>
                  <a:lnTo>
                    <a:pt x="447992" y="446163"/>
                  </a:lnTo>
                  <a:lnTo>
                    <a:pt x="467728" y="446163"/>
                  </a:lnTo>
                  <a:close/>
                </a:path>
              </a:pathLst>
            </a:custGeom>
            <a:ln w="412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0" name="object 50"/>
          <p:cNvSpPr txBox="1"/>
          <p:nvPr/>
        </p:nvSpPr>
        <p:spPr>
          <a:xfrm>
            <a:off x="10725836" y="4127195"/>
            <a:ext cx="60896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b="1" dirty="0">
                <a:solidFill>
                  <a:srgbClr val="231F20"/>
                </a:solidFill>
                <a:latin typeface="Arial Narrow"/>
                <a:cs typeface="Arial Narrow"/>
              </a:rPr>
              <a:t>SHELF</a:t>
            </a:r>
            <a:r>
              <a:rPr sz="700" spc="-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00" b="1" spc="-10" dirty="0">
                <a:solidFill>
                  <a:srgbClr val="231F20"/>
                </a:solidFill>
                <a:latin typeface="Arial Narrow"/>
                <a:cs typeface="Arial Narrow"/>
              </a:rPr>
              <a:t>SECTION</a:t>
            </a:r>
            <a:endParaRPr sz="700">
              <a:latin typeface="Arial Narrow"/>
              <a:cs typeface="Arial Narrow"/>
            </a:endParaRPr>
          </a:p>
        </p:txBody>
      </p:sp>
      <p:grpSp>
        <p:nvGrpSpPr>
          <p:cNvPr id="51" name="object 51"/>
          <p:cNvGrpSpPr/>
          <p:nvPr/>
        </p:nvGrpSpPr>
        <p:grpSpPr>
          <a:xfrm>
            <a:off x="10782998" y="9451073"/>
            <a:ext cx="472440" cy="450850"/>
            <a:chOff x="10782998" y="9451073"/>
            <a:chExt cx="472440" cy="450850"/>
          </a:xfrm>
        </p:grpSpPr>
        <p:sp>
          <p:nvSpPr>
            <p:cNvPr id="52" name="object 52"/>
            <p:cNvSpPr/>
            <p:nvPr/>
          </p:nvSpPr>
          <p:spPr>
            <a:xfrm>
              <a:off x="10785220" y="9453296"/>
              <a:ext cx="467995" cy="446405"/>
            </a:xfrm>
            <a:custGeom>
              <a:avLst/>
              <a:gdLst/>
              <a:ahLst/>
              <a:cxnLst/>
              <a:rect l="l" t="t" r="r" b="b"/>
              <a:pathLst>
                <a:path w="467995" h="446404">
                  <a:moveTo>
                    <a:pt x="444411" y="0"/>
                  </a:moveTo>
                  <a:lnTo>
                    <a:pt x="406" y="0"/>
                  </a:lnTo>
                  <a:lnTo>
                    <a:pt x="787" y="6565"/>
                  </a:lnTo>
                  <a:lnTo>
                    <a:pt x="660" y="13081"/>
                  </a:lnTo>
                  <a:lnTo>
                    <a:pt x="0" y="19570"/>
                  </a:lnTo>
                  <a:lnTo>
                    <a:pt x="446341" y="19570"/>
                  </a:lnTo>
                  <a:lnTo>
                    <a:pt x="447941" y="21145"/>
                  </a:lnTo>
                  <a:lnTo>
                    <a:pt x="447941" y="444894"/>
                  </a:lnTo>
                  <a:lnTo>
                    <a:pt x="447992" y="446164"/>
                  </a:lnTo>
                  <a:lnTo>
                    <a:pt x="467728" y="446164"/>
                  </a:lnTo>
                  <a:lnTo>
                    <a:pt x="467588" y="445758"/>
                  </a:lnTo>
                  <a:lnTo>
                    <a:pt x="467487" y="445350"/>
                  </a:lnTo>
                  <a:lnTo>
                    <a:pt x="467487" y="23101"/>
                  </a:lnTo>
                  <a:lnTo>
                    <a:pt x="465674" y="14123"/>
                  </a:lnTo>
                  <a:lnTo>
                    <a:pt x="460730" y="6778"/>
                  </a:lnTo>
                  <a:lnTo>
                    <a:pt x="453395" y="1820"/>
                  </a:lnTo>
                  <a:lnTo>
                    <a:pt x="444411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10785220" y="9453296"/>
              <a:ext cx="467995" cy="446405"/>
            </a:xfrm>
            <a:custGeom>
              <a:avLst/>
              <a:gdLst/>
              <a:ahLst/>
              <a:cxnLst/>
              <a:rect l="l" t="t" r="r" b="b"/>
              <a:pathLst>
                <a:path w="467995" h="446404">
                  <a:moveTo>
                    <a:pt x="467728" y="446164"/>
                  </a:moveTo>
                  <a:lnTo>
                    <a:pt x="467588" y="445758"/>
                  </a:lnTo>
                  <a:lnTo>
                    <a:pt x="467487" y="445350"/>
                  </a:lnTo>
                  <a:lnTo>
                    <a:pt x="467487" y="444894"/>
                  </a:lnTo>
                  <a:lnTo>
                    <a:pt x="467487" y="23101"/>
                  </a:lnTo>
                  <a:lnTo>
                    <a:pt x="465674" y="14123"/>
                  </a:lnTo>
                  <a:lnTo>
                    <a:pt x="460730" y="6778"/>
                  </a:lnTo>
                  <a:lnTo>
                    <a:pt x="453395" y="1820"/>
                  </a:lnTo>
                  <a:lnTo>
                    <a:pt x="444411" y="0"/>
                  </a:lnTo>
                  <a:lnTo>
                    <a:pt x="406" y="0"/>
                  </a:lnTo>
                  <a:lnTo>
                    <a:pt x="787" y="6565"/>
                  </a:lnTo>
                  <a:lnTo>
                    <a:pt x="660" y="13081"/>
                  </a:lnTo>
                  <a:lnTo>
                    <a:pt x="0" y="19570"/>
                  </a:lnTo>
                  <a:lnTo>
                    <a:pt x="444411" y="19570"/>
                  </a:lnTo>
                  <a:lnTo>
                    <a:pt x="446341" y="19570"/>
                  </a:lnTo>
                  <a:lnTo>
                    <a:pt x="447941" y="21145"/>
                  </a:lnTo>
                  <a:lnTo>
                    <a:pt x="447941" y="23101"/>
                  </a:lnTo>
                  <a:lnTo>
                    <a:pt x="447941" y="444894"/>
                  </a:lnTo>
                  <a:lnTo>
                    <a:pt x="447992" y="446164"/>
                  </a:lnTo>
                  <a:lnTo>
                    <a:pt x="467728" y="446164"/>
                  </a:lnTo>
                  <a:close/>
                </a:path>
              </a:pathLst>
            </a:custGeom>
            <a:ln w="412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4" name="object 54"/>
          <p:cNvSpPr txBox="1"/>
          <p:nvPr/>
        </p:nvSpPr>
        <p:spPr>
          <a:xfrm>
            <a:off x="10725836" y="9259887"/>
            <a:ext cx="60896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b="1" dirty="0">
                <a:solidFill>
                  <a:srgbClr val="231F20"/>
                </a:solidFill>
                <a:latin typeface="Arial Narrow"/>
                <a:cs typeface="Arial Narrow"/>
              </a:rPr>
              <a:t>SHELF</a:t>
            </a:r>
            <a:r>
              <a:rPr sz="700" spc="-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00" b="1" spc="-10" dirty="0">
                <a:solidFill>
                  <a:srgbClr val="231F20"/>
                </a:solidFill>
                <a:latin typeface="Arial Narrow"/>
                <a:cs typeface="Arial Narrow"/>
              </a:rPr>
              <a:t>SECTION</a:t>
            </a:r>
            <a:endParaRPr sz="700">
              <a:latin typeface="Arial Narrow"/>
              <a:cs typeface="Arial Narrow"/>
            </a:endParaRPr>
          </a:p>
        </p:txBody>
      </p:sp>
      <p:grpSp>
        <p:nvGrpSpPr>
          <p:cNvPr id="55" name="object 55"/>
          <p:cNvGrpSpPr/>
          <p:nvPr/>
        </p:nvGrpSpPr>
        <p:grpSpPr>
          <a:xfrm>
            <a:off x="8175167" y="5482945"/>
            <a:ext cx="6546215" cy="2492375"/>
            <a:chOff x="8175167" y="5482945"/>
            <a:chExt cx="6546215" cy="2492375"/>
          </a:xfrm>
        </p:grpSpPr>
        <p:sp>
          <p:nvSpPr>
            <p:cNvPr id="56" name="object 56"/>
            <p:cNvSpPr/>
            <p:nvPr/>
          </p:nvSpPr>
          <p:spPr>
            <a:xfrm>
              <a:off x="8175167" y="5482945"/>
              <a:ext cx="6546215" cy="2376170"/>
            </a:xfrm>
            <a:custGeom>
              <a:avLst/>
              <a:gdLst/>
              <a:ahLst/>
              <a:cxnLst/>
              <a:rect l="l" t="t" r="r" b="b"/>
              <a:pathLst>
                <a:path w="6546215" h="2376170">
                  <a:moveTo>
                    <a:pt x="6545656" y="0"/>
                  </a:moveTo>
                  <a:lnTo>
                    <a:pt x="216001" y="0"/>
                  </a:lnTo>
                  <a:lnTo>
                    <a:pt x="166475" y="5704"/>
                  </a:lnTo>
                  <a:lnTo>
                    <a:pt x="121011" y="21955"/>
                  </a:lnTo>
                  <a:lnTo>
                    <a:pt x="80904" y="47454"/>
                  </a:lnTo>
                  <a:lnTo>
                    <a:pt x="47454" y="80904"/>
                  </a:lnTo>
                  <a:lnTo>
                    <a:pt x="21955" y="121011"/>
                  </a:lnTo>
                  <a:lnTo>
                    <a:pt x="5704" y="166475"/>
                  </a:lnTo>
                  <a:lnTo>
                    <a:pt x="0" y="216001"/>
                  </a:lnTo>
                  <a:lnTo>
                    <a:pt x="0" y="2376004"/>
                  </a:lnTo>
                  <a:lnTo>
                    <a:pt x="6329629" y="2376004"/>
                  </a:lnTo>
                  <a:lnTo>
                    <a:pt x="6379184" y="2370300"/>
                  </a:lnTo>
                  <a:lnTo>
                    <a:pt x="6424663" y="2354049"/>
                  </a:lnTo>
                  <a:lnTo>
                    <a:pt x="6464773" y="2328550"/>
                  </a:lnTo>
                  <a:lnTo>
                    <a:pt x="6498220" y="2295099"/>
                  </a:lnTo>
                  <a:lnTo>
                    <a:pt x="6523711" y="2254993"/>
                  </a:lnTo>
                  <a:lnTo>
                    <a:pt x="6539954" y="2209529"/>
                  </a:lnTo>
                  <a:lnTo>
                    <a:pt x="6545656" y="2160003"/>
                  </a:lnTo>
                  <a:lnTo>
                    <a:pt x="6545656" y="0"/>
                  </a:lnTo>
                  <a:close/>
                </a:path>
              </a:pathLst>
            </a:custGeom>
            <a:solidFill>
              <a:srgbClr val="ECF2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7" name="object 5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460003" y="5923394"/>
              <a:ext cx="2247214" cy="2051354"/>
            </a:xfrm>
            <a:prstGeom prst="rect">
              <a:avLst/>
            </a:prstGeom>
          </p:spPr>
        </p:pic>
        <p:sp>
          <p:nvSpPr>
            <p:cNvPr id="58" name="object 58"/>
            <p:cNvSpPr/>
            <p:nvPr/>
          </p:nvSpPr>
          <p:spPr>
            <a:xfrm>
              <a:off x="10190378" y="6829602"/>
              <a:ext cx="452120" cy="358140"/>
            </a:xfrm>
            <a:custGeom>
              <a:avLst/>
              <a:gdLst/>
              <a:ahLst/>
              <a:cxnLst/>
              <a:rect l="l" t="t" r="r" b="b"/>
              <a:pathLst>
                <a:path w="452120" h="358140">
                  <a:moveTo>
                    <a:pt x="429272" y="0"/>
                  </a:moveTo>
                  <a:lnTo>
                    <a:pt x="368" y="0"/>
                  </a:lnTo>
                  <a:lnTo>
                    <a:pt x="736" y="6311"/>
                  </a:lnTo>
                  <a:lnTo>
                    <a:pt x="647" y="12611"/>
                  </a:lnTo>
                  <a:lnTo>
                    <a:pt x="0" y="18897"/>
                  </a:lnTo>
                  <a:lnTo>
                    <a:pt x="431139" y="18897"/>
                  </a:lnTo>
                  <a:lnTo>
                    <a:pt x="432714" y="20434"/>
                  </a:lnTo>
                  <a:lnTo>
                    <a:pt x="432714" y="22301"/>
                  </a:lnTo>
                  <a:lnTo>
                    <a:pt x="350812" y="356501"/>
                  </a:lnTo>
                  <a:lnTo>
                    <a:pt x="350850" y="357720"/>
                  </a:lnTo>
                  <a:lnTo>
                    <a:pt x="369900" y="357720"/>
                  </a:lnTo>
                  <a:lnTo>
                    <a:pt x="369747" y="357327"/>
                  </a:lnTo>
                  <a:lnTo>
                    <a:pt x="369671" y="356933"/>
                  </a:lnTo>
                  <a:lnTo>
                    <a:pt x="369671" y="356501"/>
                  </a:lnTo>
                  <a:lnTo>
                    <a:pt x="451561" y="22301"/>
                  </a:lnTo>
                  <a:lnTo>
                    <a:pt x="449807" y="13624"/>
                  </a:lnTo>
                  <a:lnTo>
                    <a:pt x="445027" y="6535"/>
                  </a:lnTo>
                  <a:lnTo>
                    <a:pt x="437941" y="1753"/>
                  </a:lnTo>
                  <a:lnTo>
                    <a:pt x="429272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10190378" y="6829602"/>
              <a:ext cx="452120" cy="358140"/>
            </a:xfrm>
            <a:custGeom>
              <a:avLst/>
              <a:gdLst/>
              <a:ahLst/>
              <a:cxnLst/>
              <a:rect l="l" t="t" r="r" b="b"/>
              <a:pathLst>
                <a:path w="452120" h="358140">
                  <a:moveTo>
                    <a:pt x="369900" y="357720"/>
                  </a:moveTo>
                  <a:lnTo>
                    <a:pt x="369747" y="357327"/>
                  </a:lnTo>
                  <a:lnTo>
                    <a:pt x="369671" y="356933"/>
                  </a:lnTo>
                  <a:lnTo>
                    <a:pt x="369671" y="356501"/>
                  </a:lnTo>
                  <a:lnTo>
                    <a:pt x="451561" y="22301"/>
                  </a:lnTo>
                  <a:lnTo>
                    <a:pt x="449807" y="13624"/>
                  </a:lnTo>
                  <a:lnTo>
                    <a:pt x="445027" y="6535"/>
                  </a:lnTo>
                  <a:lnTo>
                    <a:pt x="437941" y="1753"/>
                  </a:lnTo>
                  <a:lnTo>
                    <a:pt x="429272" y="0"/>
                  </a:lnTo>
                  <a:lnTo>
                    <a:pt x="368" y="0"/>
                  </a:lnTo>
                  <a:lnTo>
                    <a:pt x="736" y="6311"/>
                  </a:lnTo>
                  <a:lnTo>
                    <a:pt x="647" y="12611"/>
                  </a:lnTo>
                  <a:lnTo>
                    <a:pt x="0" y="18897"/>
                  </a:lnTo>
                  <a:lnTo>
                    <a:pt x="429272" y="18897"/>
                  </a:lnTo>
                  <a:lnTo>
                    <a:pt x="431139" y="18897"/>
                  </a:lnTo>
                  <a:lnTo>
                    <a:pt x="432714" y="20434"/>
                  </a:lnTo>
                  <a:lnTo>
                    <a:pt x="432714" y="22301"/>
                  </a:lnTo>
                  <a:lnTo>
                    <a:pt x="350812" y="356501"/>
                  </a:lnTo>
                  <a:lnTo>
                    <a:pt x="350850" y="357720"/>
                  </a:lnTo>
                  <a:lnTo>
                    <a:pt x="369900" y="357720"/>
                  </a:lnTo>
                  <a:close/>
                </a:path>
              </a:pathLst>
            </a:custGeom>
            <a:ln w="322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11310289" y="6827748"/>
              <a:ext cx="474980" cy="356870"/>
            </a:xfrm>
            <a:custGeom>
              <a:avLst/>
              <a:gdLst/>
              <a:ahLst/>
              <a:cxnLst/>
              <a:rect l="l" t="t" r="r" b="b"/>
              <a:pathLst>
                <a:path w="474979" h="356870">
                  <a:moveTo>
                    <a:pt x="368998" y="0"/>
                  </a:moveTo>
                  <a:lnTo>
                    <a:pt x="304" y="0"/>
                  </a:lnTo>
                  <a:lnTo>
                    <a:pt x="635" y="5219"/>
                  </a:lnTo>
                  <a:lnTo>
                    <a:pt x="558" y="10452"/>
                  </a:lnTo>
                  <a:lnTo>
                    <a:pt x="0" y="15621"/>
                  </a:lnTo>
                  <a:lnTo>
                    <a:pt x="370624" y="15621"/>
                  </a:lnTo>
                  <a:lnTo>
                    <a:pt x="371944" y="16865"/>
                  </a:lnTo>
                  <a:lnTo>
                    <a:pt x="371944" y="18427"/>
                  </a:lnTo>
                  <a:lnTo>
                    <a:pt x="458546" y="355231"/>
                  </a:lnTo>
                  <a:lnTo>
                    <a:pt x="458571" y="356247"/>
                  </a:lnTo>
                  <a:lnTo>
                    <a:pt x="474954" y="356247"/>
                  </a:lnTo>
                  <a:lnTo>
                    <a:pt x="474840" y="355942"/>
                  </a:lnTo>
                  <a:lnTo>
                    <a:pt x="474776" y="355600"/>
                  </a:lnTo>
                  <a:lnTo>
                    <a:pt x="474776" y="355231"/>
                  </a:lnTo>
                  <a:lnTo>
                    <a:pt x="388175" y="18427"/>
                  </a:lnTo>
                  <a:lnTo>
                    <a:pt x="386666" y="11262"/>
                  </a:lnTo>
                  <a:lnTo>
                    <a:pt x="382554" y="5403"/>
                  </a:lnTo>
                  <a:lnTo>
                    <a:pt x="376457" y="1450"/>
                  </a:lnTo>
                  <a:lnTo>
                    <a:pt x="368998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11310260" y="6827756"/>
              <a:ext cx="474980" cy="356235"/>
            </a:xfrm>
            <a:custGeom>
              <a:avLst/>
              <a:gdLst/>
              <a:ahLst/>
              <a:cxnLst/>
              <a:rect l="l" t="t" r="r" b="b"/>
              <a:pathLst>
                <a:path w="474979" h="356234">
                  <a:moveTo>
                    <a:pt x="474959" y="356237"/>
                  </a:moveTo>
                  <a:lnTo>
                    <a:pt x="474830" y="355938"/>
                  </a:lnTo>
                  <a:lnTo>
                    <a:pt x="474778" y="355589"/>
                  </a:lnTo>
                  <a:lnTo>
                    <a:pt x="474778" y="355228"/>
                  </a:lnTo>
                  <a:lnTo>
                    <a:pt x="388169" y="18416"/>
                  </a:lnTo>
                  <a:lnTo>
                    <a:pt x="386660" y="11257"/>
                  </a:lnTo>
                  <a:lnTo>
                    <a:pt x="382547" y="5402"/>
                  </a:lnTo>
                  <a:lnTo>
                    <a:pt x="376452" y="1450"/>
                  </a:lnTo>
                  <a:lnTo>
                    <a:pt x="368992" y="0"/>
                  </a:lnTo>
                  <a:lnTo>
                    <a:pt x="297" y="0"/>
                  </a:lnTo>
                  <a:lnTo>
                    <a:pt x="634" y="5217"/>
                  </a:lnTo>
                  <a:lnTo>
                    <a:pt x="556" y="10434"/>
                  </a:lnTo>
                  <a:lnTo>
                    <a:pt x="0" y="15614"/>
                  </a:lnTo>
                  <a:lnTo>
                    <a:pt x="368992" y="15614"/>
                  </a:lnTo>
                  <a:lnTo>
                    <a:pt x="370611" y="15614"/>
                  </a:lnTo>
                  <a:lnTo>
                    <a:pt x="371945" y="16859"/>
                  </a:lnTo>
                  <a:lnTo>
                    <a:pt x="371945" y="18416"/>
                  </a:lnTo>
                  <a:lnTo>
                    <a:pt x="458541" y="355228"/>
                  </a:lnTo>
                  <a:lnTo>
                    <a:pt x="458567" y="356237"/>
                  </a:lnTo>
                  <a:lnTo>
                    <a:pt x="474959" y="356237"/>
                  </a:lnTo>
                  <a:close/>
                </a:path>
              </a:pathLst>
            </a:custGeom>
            <a:ln w="334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10797438" y="6826110"/>
              <a:ext cx="385445" cy="365125"/>
            </a:xfrm>
            <a:custGeom>
              <a:avLst/>
              <a:gdLst/>
              <a:ahLst/>
              <a:cxnLst/>
              <a:rect l="l" t="t" r="r" b="b"/>
              <a:pathLst>
                <a:path w="385445" h="365125">
                  <a:moveTo>
                    <a:pt x="366090" y="0"/>
                  </a:moveTo>
                  <a:lnTo>
                    <a:pt x="330" y="0"/>
                  </a:lnTo>
                  <a:lnTo>
                    <a:pt x="647" y="5359"/>
                  </a:lnTo>
                  <a:lnTo>
                    <a:pt x="558" y="10693"/>
                  </a:lnTo>
                  <a:lnTo>
                    <a:pt x="0" y="16002"/>
                  </a:lnTo>
                  <a:lnTo>
                    <a:pt x="367677" y="16002"/>
                  </a:lnTo>
                  <a:lnTo>
                    <a:pt x="368998" y="17284"/>
                  </a:lnTo>
                  <a:lnTo>
                    <a:pt x="368998" y="363943"/>
                  </a:lnTo>
                  <a:lnTo>
                    <a:pt x="369036" y="364972"/>
                  </a:lnTo>
                  <a:lnTo>
                    <a:pt x="385292" y="364972"/>
                  </a:lnTo>
                  <a:lnTo>
                    <a:pt x="385089" y="364312"/>
                  </a:lnTo>
                  <a:lnTo>
                    <a:pt x="385089" y="18897"/>
                  </a:lnTo>
                  <a:lnTo>
                    <a:pt x="383595" y="11551"/>
                  </a:lnTo>
                  <a:lnTo>
                    <a:pt x="379523" y="5543"/>
                  </a:lnTo>
                  <a:lnTo>
                    <a:pt x="373484" y="1488"/>
                  </a:lnTo>
                  <a:lnTo>
                    <a:pt x="366090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10797419" y="6826104"/>
              <a:ext cx="385445" cy="365125"/>
            </a:xfrm>
            <a:custGeom>
              <a:avLst/>
              <a:gdLst/>
              <a:ahLst/>
              <a:cxnLst/>
              <a:rect l="l" t="t" r="r" b="b"/>
              <a:pathLst>
                <a:path w="385445" h="365125">
                  <a:moveTo>
                    <a:pt x="385287" y="364987"/>
                  </a:moveTo>
                  <a:lnTo>
                    <a:pt x="385172" y="364645"/>
                  </a:lnTo>
                  <a:lnTo>
                    <a:pt x="385096" y="364316"/>
                  </a:lnTo>
                  <a:lnTo>
                    <a:pt x="385096" y="363949"/>
                  </a:lnTo>
                  <a:lnTo>
                    <a:pt x="385096" y="18895"/>
                  </a:lnTo>
                  <a:lnTo>
                    <a:pt x="383602" y="11554"/>
                  </a:lnTo>
                  <a:lnTo>
                    <a:pt x="379527" y="5546"/>
                  </a:lnTo>
                  <a:lnTo>
                    <a:pt x="373483" y="1489"/>
                  </a:lnTo>
                  <a:lnTo>
                    <a:pt x="366082" y="0"/>
                  </a:lnTo>
                  <a:lnTo>
                    <a:pt x="331" y="0"/>
                  </a:lnTo>
                  <a:lnTo>
                    <a:pt x="649" y="5366"/>
                  </a:lnTo>
                  <a:lnTo>
                    <a:pt x="547" y="10694"/>
                  </a:lnTo>
                  <a:lnTo>
                    <a:pt x="0" y="16009"/>
                  </a:lnTo>
                  <a:lnTo>
                    <a:pt x="366082" y="16009"/>
                  </a:lnTo>
                  <a:lnTo>
                    <a:pt x="367675" y="16009"/>
                  </a:lnTo>
                  <a:lnTo>
                    <a:pt x="368988" y="17288"/>
                  </a:lnTo>
                  <a:lnTo>
                    <a:pt x="368988" y="18895"/>
                  </a:lnTo>
                  <a:lnTo>
                    <a:pt x="368988" y="363949"/>
                  </a:lnTo>
                  <a:lnTo>
                    <a:pt x="369026" y="364987"/>
                  </a:lnTo>
                  <a:lnTo>
                    <a:pt x="385287" y="364987"/>
                  </a:lnTo>
                  <a:close/>
                </a:path>
              </a:pathLst>
            </a:custGeom>
            <a:ln w="338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4" name="object 64"/>
          <p:cNvSpPr txBox="1"/>
          <p:nvPr/>
        </p:nvSpPr>
        <p:spPr>
          <a:xfrm>
            <a:off x="10728249" y="6633095"/>
            <a:ext cx="62928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b="1" dirty="0">
                <a:solidFill>
                  <a:srgbClr val="231F20"/>
                </a:solidFill>
                <a:latin typeface="Arial Narrow"/>
                <a:cs typeface="Arial Narrow"/>
              </a:rPr>
              <a:t>SHELF</a:t>
            </a:r>
            <a:r>
              <a:rPr sz="700" spc="1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00" b="1" spc="-10" dirty="0">
                <a:solidFill>
                  <a:srgbClr val="231F20"/>
                </a:solidFill>
                <a:latin typeface="Arial Narrow"/>
                <a:cs typeface="Arial Narrow"/>
              </a:rPr>
              <a:t>SECTION</a:t>
            </a:r>
            <a:endParaRPr sz="700">
              <a:latin typeface="Arial Narrow"/>
              <a:cs typeface="Arial Narrow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8377593" y="3130004"/>
            <a:ext cx="5643880" cy="7308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639"/>
              </a:lnSpc>
              <a:spcBef>
                <a:spcPts val="100"/>
              </a:spcBef>
            </a:pPr>
            <a:r>
              <a:rPr sz="1400" b="1" dirty="0">
                <a:solidFill>
                  <a:srgbClr val="005AA9"/>
                </a:solidFill>
                <a:latin typeface="Arial"/>
                <a:cs typeface="Arial"/>
              </a:rPr>
              <a:t>PEE</a:t>
            </a:r>
            <a:r>
              <a:rPr sz="1400" b="1" spc="-30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1400" b="1" spc="-20" dirty="0">
                <a:solidFill>
                  <a:srgbClr val="005AA9"/>
                </a:solidFill>
                <a:latin typeface="Arial"/>
                <a:cs typeface="Arial"/>
              </a:rPr>
              <a:t>1150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ts val="1160"/>
              </a:lnSpc>
            </a:pPr>
            <a:r>
              <a:rPr sz="1000" b="1" dirty="0">
                <a:latin typeface="Arial"/>
                <a:cs typeface="Arial"/>
              </a:rPr>
              <a:t>Profile with</a:t>
            </a:r>
            <a:r>
              <a:rPr sz="1000" b="1" spc="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adhesive</a:t>
            </a:r>
            <a:r>
              <a:rPr sz="1000" b="1" spc="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and</a:t>
            </a:r>
            <a:r>
              <a:rPr sz="1000" b="1" spc="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double</a:t>
            </a:r>
            <a:r>
              <a:rPr sz="1000" b="1" spc="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flap.</a:t>
            </a:r>
            <a:r>
              <a:rPr sz="1000" b="1" spc="-4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With</a:t>
            </a:r>
            <a:r>
              <a:rPr sz="1000" spc="30" dirty="0">
                <a:latin typeface="Times New Roman"/>
                <a:cs typeface="Times New Roman"/>
              </a:rPr>
              <a:t> </a:t>
            </a:r>
            <a:r>
              <a:rPr sz="1000" dirty="0">
                <a:latin typeface="Arial"/>
                <a:cs typeface="Arial"/>
              </a:rPr>
              <a:t>double</a:t>
            </a:r>
            <a:r>
              <a:rPr sz="1000" spc="30" dirty="0">
                <a:latin typeface="Times New Roman"/>
                <a:cs typeface="Times New Roman"/>
              </a:rPr>
              <a:t> </a:t>
            </a:r>
            <a:r>
              <a:rPr sz="1000" dirty="0">
                <a:latin typeface="Arial"/>
                <a:cs typeface="Arial"/>
              </a:rPr>
              <a:t>adhsive</a:t>
            </a:r>
            <a:r>
              <a:rPr sz="1000" spc="30" dirty="0">
                <a:latin typeface="Times New Roman"/>
                <a:cs typeface="Times New Roman"/>
              </a:rPr>
              <a:t> </a:t>
            </a:r>
            <a:r>
              <a:rPr sz="1000" dirty="0">
                <a:latin typeface="Arial"/>
                <a:cs typeface="Arial"/>
              </a:rPr>
              <a:t>and</a:t>
            </a:r>
            <a:r>
              <a:rPr sz="1000" spc="30" dirty="0">
                <a:latin typeface="Times New Roman"/>
                <a:cs typeface="Times New Roman"/>
              </a:rPr>
              <a:t> </a:t>
            </a:r>
            <a:r>
              <a:rPr sz="1000" dirty="0">
                <a:latin typeface="Arial"/>
                <a:cs typeface="Arial"/>
              </a:rPr>
              <a:t>hinge</a:t>
            </a:r>
            <a:r>
              <a:rPr sz="1000" spc="30" dirty="0">
                <a:latin typeface="Times New Roman"/>
                <a:cs typeface="Times New Roman"/>
              </a:rPr>
              <a:t> </a:t>
            </a:r>
            <a:r>
              <a:rPr sz="1000" dirty="0">
                <a:latin typeface="Arial"/>
                <a:cs typeface="Arial"/>
              </a:rPr>
              <a:t>for</a:t>
            </a:r>
            <a:r>
              <a:rPr sz="1000" spc="25" dirty="0">
                <a:latin typeface="Times New Roman"/>
                <a:cs typeface="Times New Roman"/>
              </a:rPr>
              <a:t> </a:t>
            </a:r>
            <a:r>
              <a:rPr sz="1000" dirty="0">
                <a:latin typeface="Arial"/>
                <a:cs typeface="Arial"/>
              </a:rPr>
              <a:t>oscilating</a:t>
            </a:r>
            <a:r>
              <a:rPr sz="1000" spc="30" dirty="0">
                <a:latin typeface="Times New Roman"/>
                <a:cs typeface="Times New Roman"/>
              </a:rPr>
              <a:t> </a:t>
            </a:r>
            <a:r>
              <a:rPr sz="1000" spc="-10" dirty="0">
                <a:latin typeface="Arial"/>
                <a:cs typeface="Arial"/>
              </a:rPr>
              <a:t>function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sz="10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  <a:tabLst>
                <a:tab pos="1129665" algn="l"/>
              </a:tabLst>
            </a:pPr>
            <a:r>
              <a:rPr sz="1000" b="1" spc="-20" dirty="0">
                <a:solidFill>
                  <a:srgbClr val="231F20"/>
                </a:solidFill>
                <a:latin typeface="Arial"/>
                <a:cs typeface="Arial"/>
              </a:rPr>
              <a:t>CODE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COLOR</a:t>
            </a:r>
            <a:endParaRPr sz="1000">
              <a:latin typeface="Arial"/>
              <a:cs typeface="Arial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8377593" y="4728842"/>
            <a:ext cx="5804535" cy="12160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08095">
              <a:lnSpc>
                <a:spcPts val="1180"/>
              </a:lnSpc>
              <a:spcBef>
                <a:spcPts val="100"/>
              </a:spcBef>
            </a:pP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Lenghts in</a:t>
            </a:r>
            <a:r>
              <a:rPr sz="1000" b="1" spc="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stock:</a:t>
            </a:r>
            <a:r>
              <a:rPr sz="1000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985</a:t>
            </a:r>
            <a:r>
              <a:rPr sz="10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&amp;</a:t>
            </a:r>
            <a:r>
              <a:rPr sz="10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1315</a:t>
            </a:r>
            <a:r>
              <a:rPr sz="10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mm</a:t>
            </a:r>
            <a:endParaRPr sz="1000">
              <a:latin typeface="Arial"/>
              <a:cs typeface="Arial"/>
            </a:endParaRPr>
          </a:p>
          <a:p>
            <a:pPr marL="3808095">
              <a:lnSpc>
                <a:spcPts val="940"/>
              </a:lnSpc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(Other</a:t>
            </a:r>
            <a:r>
              <a:rPr sz="80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lenghts</a:t>
            </a:r>
            <a:r>
              <a:rPr sz="8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upon</a:t>
            </a:r>
            <a:r>
              <a:rPr sz="80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request)</a:t>
            </a:r>
            <a:endParaRPr sz="800">
              <a:latin typeface="Arial"/>
              <a:cs typeface="Arial"/>
            </a:endParaRPr>
          </a:p>
          <a:p>
            <a:pPr marL="3808095">
              <a:lnSpc>
                <a:spcPct val="100000"/>
              </a:lnSpc>
              <a:spcBef>
                <a:spcPts val="385"/>
              </a:spcBef>
            </a:pP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Order</a:t>
            </a:r>
            <a:r>
              <a:rPr sz="1000" b="1" spc="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quantity:</a:t>
            </a:r>
            <a:r>
              <a:rPr sz="1000" b="1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Box</a:t>
            </a:r>
            <a:r>
              <a:rPr sz="1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40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pcs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65"/>
              </a:spcBef>
            </a:pPr>
            <a:endParaRPr sz="1000">
              <a:latin typeface="Arial"/>
              <a:cs typeface="Arial"/>
            </a:endParaRPr>
          </a:p>
          <a:p>
            <a:pPr marL="12700">
              <a:lnSpc>
                <a:spcPts val="1639"/>
              </a:lnSpc>
            </a:pPr>
            <a:r>
              <a:rPr sz="1400" b="1" dirty="0">
                <a:solidFill>
                  <a:srgbClr val="005AA9"/>
                </a:solidFill>
                <a:latin typeface="Arial"/>
                <a:cs typeface="Arial"/>
              </a:rPr>
              <a:t>PEE</a:t>
            </a:r>
            <a:r>
              <a:rPr sz="1400" b="1" spc="-30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1400" b="1" spc="-20" dirty="0">
                <a:solidFill>
                  <a:srgbClr val="005AA9"/>
                </a:solidFill>
                <a:latin typeface="Arial"/>
                <a:cs typeface="Arial"/>
              </a:rPr>
              <a:t>1175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ts val="1160"/>
              </a:lnSpc>
            </a:pPr>
            <a:r>
              <a:rPr sz="1000" b="1" dirty="0">
                <a:latin typeface="Arial"/>
                <a:cs typeface="Arial"/>
              </a:rPr>
              <a:t>Profile</a:t>
            </a:r>
            <a:r>
              <a:rPr sz="1000" b="1" spc="-2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with</a:t>
            </a:r>
            <a:r>
              <a:rPr sz="1000" b="1" spc="-1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adhesive</a:t>
            </a:r>
            <a:r>
              <a:rPr sz="1000" b="1" spc="-1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flap</a:t>
            </a:r>
            <a:r>
              <a:rPr sz="1000" b="1" spc="-8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With</a:t>
            </a:r>
            <a:r>
              <a:rPr sz="1000" b="1" spc="-1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double</a:t>
            </a:r>
            <a:r>
              <a:rPr sz="1000" b="1" spc="-1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adhsive</a:t>
            </a:r>
            <a:r>
              <a:rPr sz="1000" b="1" spc="-1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and</a:t>
            </a:r>
            <a:r>
              <a:rPr sz="1000" b="1" spc="-1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hinge</a:t>
            </a:r>
            <a:r>
              <a:rPr sz="1000" b="1" spc="-1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for</a:t>
            </a:r>
            <a:r>
              <a:rPr sz="1000" b="1" spc="-1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oscilating</a:t>
            </a:r>
            <a:r>
              <a:rPr sz="1000" b="1" spc="-10" dirty="0">
                <a:latin typeface="Arial"/>
                <a:cs typeface="Arial"/>
              </a:rPr>
              <a:t> function</a:t>
            </a:r>
            <a:endParaRPr sz="1000">
              <a:latin typeface="Arial"/>
              <a:cs typeface="Arial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8377593" y="679501"/>
            <a:ext cx="2678430" cy="381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639"/>
              </a:lnSpc>
              <a:spcBef>
                <a:spcPts val="100"/>
              </a:spcBef>
            </a:pPr>
            <a:r>
              <a:rPr sz="1400" b="1" dirty="0">
                <a:solidFill>
                  <a:srgbClr val="005AA9"/>
                </a:solidFill>
                <a:latin typeface="Arial"/>
                <a:cs typeface="Arial"/>
              </a:rPr>
              <a:t>PEE</a:t>
            </a:r>
            <a:r>
              <a:rPr sz="1400" b="1" spc="-30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1400" b="1" spc="-20" dirty="0">
                <a:solidFill>
                  <a:srgbClr val="005AA9"/>
                </a:solidFill>
                <a:latin typeface="Arial"/>
                <a:cs typeface="Arial"/>
              </a:rPr>
              <a:t>1100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ts val="1160"/>
              </a:lnSpc>
            </a:pP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Profile</a:t>
            </a: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000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shelves</a:t>
            </a:r>
            <a:r>
              <a:rPr sz="1000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or</a:t>
            </a: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surfaces</a:t>
            </a:r>
            <a:r>
              <a:rPr sz="1000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with</a:t>
            </a: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flat</a:t>
            </a:r>
            <a:r>
              <a:rPr sz="1000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front</a:t>
            </a:r>
            <a:endParaRPr sz="1000">
              <a:latin typeface="Arial"/>
              <a:cs typeface="Arial"/>
            </a:endParaRPr>
          </a:p>
        </p:txBody>
      </p:sp>
      <p:pic>
        <p:nvPicPr>
          <p:cNvPr id="68" name="object 68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459990" y="8459698"/>
            <a:ext cx="2514193" cy="1710664"/>
          </a:xfrm>
          <a:prstGeom prst="rect">
            <a:avLst/>
          </a:prstGeom>
        </p:spPr>
      </p:pic>
      <p:sp>
        <p:nvSpPr>
          <p:cNvPr id="69" name="object 69"/>
          <p:cNvSpPr txBox="1"/>
          <p:nvPr/>
        </p:nvSpPr>
        <p:spPr>
          <a:xfrm>
            <a:off x="8377593" y="8064157"/>
            <a:ext cx="1015365" cy="381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639"/>
              </a:lnSpc>
              <a:spcBef>
                <a:spcPts val="100"/>
              </a:spcBef>
            </a:pPr>
            <a:r>
              <a:rPr sz="1400" b="1" dirty="0">
                <a:solidFill>
                  <a:srgbClr val="005AA9"/>
                </a:solidFill>
                <a:latin typeface="Arial"/>
                <a:cs typeface="Arial"/>
              </a:rPr>
              <a:t>PEE</a:t>
            </a:r>
            <a:r>
              <a:rPr sz="1400" b="1" spc="-30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1400" b="1" spc="-20" dirty="0">
                <a:solidFill>
                  <a:srgbClr val="005AA9"/>
                </a:solidFill>
                <a:latin typeface="Arial"/>
                <a:cs typeface="Arial"/>
              </a:rPr>
              <a:t>1155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ts val="1160"/>
              </a:lnSpc>
            </a:pP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Balda</a:t>
            </a: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profile</a:t>
            </a: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25" dirty="0">
                <a:solidFill>
                  <a:srgbClr val="231F20"/>
                </a:solidFill>
                <a:latin typeface="Arial"/>
                <a:cs typeface="Arial"/>
              </a:rPr>
              <a:t>30º</a:t>
            </a:r>
            <a:endParaRPr sz="1000">
              <a:latin typeface="Arial"/>
              <a:cs typeface="Arial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12406972" y="1061288"/>
            <a:ext cx="39243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20" dirty="0">
                <a:solidFill>
                  <a:srgbClr val="231F20"/>
                </a:solidFill>
                <a:latin typeface="Arial"/>
                <a:cs typeface="Arial"/>
              </a:rPr>
              <a:t>CODE</a:t>
            </a:r>
            <a:endParaRPr sz="1000">
              <a:latin typeface="Arial"/>
              <a:cs typeface="Arial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13537058" y="1061288"/>
            <a:ext cx="48450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COLOR</a:t>
            </a:r>
            <a:endParaRPr sz="1000">
              <a:latin typeface="Arial"/>
              <a:cs typeface="Arial"/>
            </a:endParaRPr>
          </a:p>
        </p:txBody>
      </p:sp>
      <p:graphicFrame>
        <p:nvGraphicFramePr>
          <p:cNvPr id="72" name="object 72"/>
          <p:cNvGraphicFramePr>
            <a:graphicFrameLocks noGrp="1"/>
          </p:cNvGraphicFramePr>
          <p:nvPr/>
        </p:nvGraphicFramePr>
        <p:xfrm>
          <a:off x="12132005" y="1252677"/>
          <a:ext cx="2352039" cy="4203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359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60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018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PEE</a:t>
                      </a:r>
                      <a:r>
                        <a:rPr sz="1000" spc="25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1100-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TRANSPARENT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018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PEE</a:t>
                      </a:r>
                      <a:r>
                        <a:rPr sz="1000" spc="25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1100-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BLACK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3" name="object 73"/>
          <p:cNvSpPr txBox="1"/>
          <p:nvPr/>
        </p:nvSpPr>
        <p:spPr>
          <a:xfrm>
            <a:off x="12173282" y="1689060"/>
            <a:ext cx="2228850" cy="915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48055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(Other</a:t>
            </a:r>
            <a:r>
              <a:rPr sz="8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Colors</a:t>
            </a:r>
            <a:r>
              <a:rPr sz="8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upon</a:t>
            </a:r>
            <a:r>
              <a:rPr sz="8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request)</a:t>
            </a:r>
            <a:endParaRPr sz="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90"/>
              </a:spcBef>
            </a:pPr>
            <a:endParaRPr sz="800">
              <a:latin typeface="Arial"/>
              <a:cs typeface="Arial"/>
            </a:endParaRPr>
          </a:p>
          <a:p>
            <a:pPr marL="12700">
              <a:lnSpc>
                <a:spcPts val="1180"/>
              </a:lnSpc>
              <a:spcBef>
                <a:spcPts val="5"/>
              </a:spcBef>
            </a:pP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Lenghts in</a:t>
            </a:r>
            <a:r>
              <a:rPr sz="1000" b="1" spc="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stock:</a:t>
            </a:r>
            <a:r>
              <a:rPr sz="1000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985</a:t>
            </a:r>
            <a:r>
              <a:rPr sz="10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&amp;</a:t>
            </a:r>
            <a:r>
              <a:rPr sz="10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1315</a:t>
            </a:r>
            <a:r>
              <a:rPr sz="10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mm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ts val="940"/>
              </a:lnSpc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(Other</a:t>
            </a:r>
            <a:r>
              <a:rPr sz="80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lenghts</a:t>
            </a:r>
            <a:r>
              <a:rPr sz="8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upon</a:t>
            </a:r>
            <a:r>
              <a:rPr sz="80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request)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Order</a:t>
            </a:r>
            <a:r>
              <a:rPr sz="1000" b="1" spc="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quantity:</a:t>
            </a:r>
            <a:r>
              <a:rPr sz="1000" b="1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Box</a:t>
            </a:r>
            <a:r>
              <a:rPr sz="1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50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pcs</a:t>
            </a:r>
            <a:endParaRPr sz="1000">
              <a:latin typeface="Arial"/>
              <a:cs typeface="Arial"/>
            </a:endParaRPr>
          </a:p>
        </p:txBody>
      </p:sp>
      <p:graphicFrame>
        <p:nvGraphicFramePr>
          <p:cNvPr id="74" name="object 74"/>
          <p:cNvGraphicFramePr>
            <a:graphicFrameLocks noGrp="1"/>
          </p:cNvGraphicFramePr>
          <p:nvPr/>
        </p:nvGraphicFramePr>
        <p:xfrm>
          <a:off x="12132005" y="3874084"/>
          <a:ext cx="2352039" cy="4203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359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60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018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PEE</a:t>
                      </a:r>
                      <a:r>
                        <a:rPr sz="1000" spc="25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1150-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TRANSPARENT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018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PEE</a:t>
                      </a:r>
                      <a:r>
                        <a:rPr sz="1000" spc="25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1150-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BLACK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5" name="object 75"/>
          <p:cNvSpPr txBox="1"/>
          <p:nvPr/>
        </p:nvSpPr>
        <p:spPr>
          <a:xfrm>
            <a:off x="13109192" y="4310452"/>
            <a:ext cx="129286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(Other</a:t>
            </a:r>
            <a:r>
              <a:rPr sz="8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Colors</a:t>
            </a:r>
            <a:r>
              <a:rPr sz="8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upon</a:t>
            </a:r>
            <a:r>
              <a:rPr sz="8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request)</a:t>
            </a:r>
            <a:endParaRPr sz="800">
              <a:latin typeface="Arial"/>
              <a:cs typeface="Arial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12406972" y="6086399"/>
            <a:ext cx="39243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20" dirty="0">
                <a:solidFill>
                  <a:srgbClr val="231F20"/>
                </a:solidFill>
                <a:latin typeface="Arial"/>
                <a:cs typeface="Arial"/>
              </a:rPr>
              <a:t>CODE</a:t>
            </a:r>
            <a:endParaRPr sz="1000">
              <a:latin typeface="Arial"/>
              <a:cs typeface="Arial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13537058" y="6086399"/>
            <a:ext cx="48450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COLOR</a:t>
            </a:r>
            <a:endParaRPr sz="1000">
              <a:latin typeface="Arial"/>
              <a:cs typeface="Arial"/>
            </a:endParaRPr>
          </a:p>
        </p:txBody>
      </p:sp>
      <p:graphicFrame>
        <p:nvGraphicFramePr>
          <p:cNvPr id="78" name="object 78"/>
          <p:cNvGraphicFramePr>
            <a:graphicFrameLocks noGrp="1"/>
          </p:cNvGraphicFramePr>
          <p:nvPr/>
        </p:nvGraphicFramePr>
        <p:xfrm>
          <a:off x="12132005" y="6277787"/>
          <a:ext cx="2352039" cy="4203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359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60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018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PEE</a:t>
                      </a:r>
                      <a:r>
                        <a:rPr sz="1000" spc="25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1175-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TRANSPARENT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018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PEE</a:t>
                      </a:r>
                      <a:r>
                        <a:rPr sz="1000" spc="25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1175-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BLACK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9" name="object 79"/>
          <p:cNvSpPr txBox="1"/>
          <p:nvPr/>
        </p:nvSpPr>
        <p:spPr>
          <a:xfrm>
            <a:off x="12173282" y="6714171"/>
            <a:ext cx="2228850" cy="915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48055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(Other</a:t>
            </a:r>
            <a:r>
              <a:rPr sz="8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Colors</a:t>
            </a:r>
            <a:r>
              <a:rPr sz="8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upon</a:t>
            </a:r>
            <a:r>
              <a:rPr sz="8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request)</a:t>
            </a:r>
            <a:endParaRPr sz="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90"/>
              </a:spcBef>
            </a:pPr>
            <a:endParaRPr sz="800">
              <a:latin typeface="Arial"/>
              <a:cs typeface="Arial"/>
            </a:endParaRPr>
          </a:p>
          <a:p>
            <a:pPr marL="12700">
              <a:lnSpc>
                <a:spcPts val="1180"/>
              </a:lnSpc>
              <a:spcBef>
                <a:spcPts val="5"/>
              </a:spcBef>
            </a:pP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Lenghts in</a:t>
            </a:r>
            <a:r>
              <a:rPr sz="1000" b="1" spc="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stock:</a:t>
            </a:r>
            <a:r>
              <a:rPr sz="1000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985</a:t>
            </a:r>
            <a:r>
              <a:rPr sz="10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&amp;</a:t>
            </a:r>
            <a:r>
              <a:rPr sz="10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1315</a:t>
            </a:r>
            <a:r>
              <a:rPr sz="10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mm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ts val="940"/>
              </a:lnSpc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(Other</a:t>
            </a:r>
            <a:r>
              <a:rPr sz="80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lenghts</a:t>
            </a:r>
            <a:r>
              <a:rPr sz="8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upon</a:t>
            </a:r>
            <a:r>
              <a:rPr sz="80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request)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Order</a:t>
            </a:r>
            <a:r>
              <a:rPr sz="1000" b="1" spc="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quantity:</a:t>
            </a:r>
            <a:r>
              <a:rPr sz="1000" b="1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Box</a:t>
            </a:r>
            <a:r>
              <a:rPr sz="1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50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pcs</a:t>
            </a:r>
            <a:endParaRPr sz="1000">
              <a:latin typeface="Arial"/>
              <a:cs typeface="Arial"/>
            </a:endParaRPr>
          </a:p>
        </p:txBody>
      </p:sp>
      <p:graphicFrame>
        <p:nvGraphicFramePr>
          <p:cNvPr id="80" name="object 80"/>
          <p:cNvGraphicFramePr>
            <a:graphicFrameLocks noGrp="1"/>
          </p:cNvGraphicFramePr>
          <p:nvPr/>
        </p:nvGraphicFramePr>
        <p:xfrm>
          <a:off x="12132005" y="8740508"/>
          <a:ext cx="2352039" cy="4203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359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60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018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PEE</a:t>
                      </a:r>
                      <a:r>
                        <a:rPr sz="1000" spc="25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1155-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TRANSPARENT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018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PEE</a:t>
                      </a:r>
                      <a:r>
                        <a:rPr sz="1000" spc="25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1155-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BLACK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1" name="object 81"/>
          <p:cNvSpPr txBox="1"/>
          <p:nvPr/>
        </p:nvSpPr>
        <p:spPr>
          <a:xfrm>
            <a:off x="12406972" y="8549119"/>
            <a:ext cx="39243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20" dirty="0">
                <a:solidFill>
                  <a:srgbClr val="231F20"/>
                </a:solidFill>
                <a:latin typeface="Arial"/>
                <a:cs typeface="Arial"/>
              </a:rPr>
              <a:t>CODE</a:t>
            </a:r>
            <a:endParaRPr sz="1000">
              <a:latin typeface="Arial"/>
              <a:cs typeface="Arial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13537058" y="8549119"/>
            <a:ext cx="48450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COLOR</a:t>
            </a:r>
            <a:endParaRPr sz="1000">
              <a:latin typeface="Arial"/>
              <a:cs typeface="Arial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13109192" y="9176881"/>
            <a:ext cx="129286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(Other</a:t>
            </a:r>
            <a:r>
              <a:rPr sz="8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Colors</a:t>
            </a:r>
            <a:r>
              <a:rPr sz="8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upon</a:t>
            </a:r>
            <a:r>
              <a:rPr sz="8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request)</a:t>
            </a:r>
            <a:endParaRPr sz="800">
              <a:latin typeface="Arial"/>
              <a:cs typeface="Arial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12173282" y="9595267"/>
            <a:ext cx="2008505" cy="4965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180"/>
              </a:lnSpc>
              <a:spcBef>
                <a:spcPts val="100"/>
              </a:spcBef>
            </a:pP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Lenghts in</a:t>
            </a:r>
            <a:r>
              <a:rPr sz="1000" b="1" spc="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stock:</a:t>
            </a:r>
            <a:r>
              <a:rPr sz="1000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985</a:t>
            </a:r>
            <a:r>
              <a:rPr sz="10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&amp;</a:t>
            </a:r>
            <a:r>
              <a:rPr sz="10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1315</a:t>
            </a:r>
            <a:r>
              <a:rPr sz="10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mm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ts val="940"/>
              </a:lnSpc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(Other</a:t>
            </a:r>
            <a:r>
              <a:rPr sz="80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lenghts</a:t>
            </a:r>
            <a:r>
              <a:rPr sz="8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upon</a:t>
            </a:r>
            <a:r>
              <a:rPr sz="80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request)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Order</a:t>
            </a:r>
            <a:r>
              <a:rPr sz="1000" b="1" spc="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quantity:</a:t>
            </a:r>
            <a:r>
              <a:rPr sz="1000" b="1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Box</a:t>
            </a:r>
            <a:r>
              <a:rPr sz="1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40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pcs</a:t>
            </a:r>
            <a:endParaRPr sz="1000">
              <a:latin typeface="Arial"/>
              <a:cs typeface="Arial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850264" y="517576"/>
            <a:ext cx="50165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solidFill>
                  <a:schemeClr val="accent1"/>
                </a:solidFill>
                <a:latin typeface="Arial"/>
                <a:cs typeface="Arial"/>
              </a:rPr>
              <a:t>Page</a:t>
            </a:r>
            <a:r>
              <a:rPr sz="1000" b="1" spc="-30" dirty="0">
                <a:solidFill>
                  <a:schemeClr val="accent1"/>
                </a:solidFill>
                <a:latin typeface="Arial"/>
                <a:cs typeface="Arial"/>
              </a:rPr>
              <a:t> </a:t>
            </a:r>
            <a:r>
              <a:rPr sz="1000" b="1" spc="-25" dirty="0">
                <a:solidFill>
                  <a:schemeClr val="accent1"/>
                </a:solidFill>
                <a:latin typeface="Arial"/>
                <a:cs typeface="Arial"/>
              </a:rPr>
              <a:t>12</a:t>
            </a:r>
            <a:endParaRPr sz="1000">
              <a:solidFill>
                <a:schemeClr val="accent1"/>
              </a:solidFill>
              <a:latin typeface="Arial"/>
              <a:cs typeface="Arial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2263686" y="3833977"/>
            <a:ext cx="50165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solidFill>
                  <a:schemeClr val="accent1"/>
                </a:solidFill>
                <a:latin typeface="Arial"/>
                <a:cs typeface="Arial"/>
              </a:rPr>
              <a:t>Page</a:t>
            </a:r>
            <a:r>
              <a:rPr sz="1000" b="1" spc="-30" dirty="0">
                <a:solidFill>
                  <a:schemeClr val="accent1"/>
                </a:solidFill>
                <a:latin typeface="Arial"/>
                <a:cs typeface="Arial"/>
              </a:rPr>
              <a:t> </a:t>
            </a:r>
            <a:r>
              <a:rPr sz="1000" b="1" spc="-25" dirty="0">
                <a:solidFill>
                  <a:schemeClr val="accent1"/>
                </a:solidFill>
                <a:latin typeface="Arial"/>
                <a:cs typeface="Arial"/>
              </a:rPr>
              <a:t>13</a:t>
            </a:r>
            <a:endParaRPr sz="1000" dirty="0">
              <a:solidFill>
                <a:schemeClr val="accent1"/>
              </a:solidFill>
              <a:latin typeface="Arial"/>
              <a:cs typeface="Arial"/>
            </a:endParaRPr>
          </a:p>
        </p:txBody>
      </p:sp>
      <p:pic>
        <p:nvPicPr>
          <p:cNvPr id="87" name="object 87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0" y="6670954"/>
            <a:ext cx="7667993" cy="4237050"/>
          </a:xfrm>
          <a:prstGeom prst="rect">
            <a:avLst/>
          </a:prstGeom>
        </p:spPr>
      </p:pic>
      <p:pic>
        <p:nvPicPr>
          <p:cNvPr id="88" name="object 88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5850013" y="2899087"/>
            <a:ext cx="904914" cy="48986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011304" y="274332"/>
            <a:ext cx="265493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spc="-10" dirty="0">
                <a:solidFill>
                  <a:schemeClr val="accent1"/>
                </a:solidFill>
                <a:latin typeface="Arial"/>
                <a:cs typeface="Arial"/>
              </a:rPr>
              <a:t>Profiles</a:t>
            </a:r>
            <a:r>
              <a:rPr sz="900" i="1" spc="-15" dirty="0">
                <a:solidFill>
                  <a:schemeClr val="accent1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chemeClr val="accent1"/>
                </a:solidFill>
                <a:latin typeface="Arial"/>
                <a:cs typeface="Arial"/>
              </a:rPr>
              <a:t>for</a:t>
            </a:r>
            <a:r>
              <a:rPr sz="900" i="1" spc="-10" dirty="0">
                <a:solidFill>
                  <a:schemeClr val="accent1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chemeClr val="accent1"/>
                </a:solidFill>
                <a:latin typeface="Arial"/>
                <a:cs typeface="Arial"/>
              </a:rPr>
              <a:t>electronic</a:t>
            </a:r>
            <a:r>
              <a:rPr sz="900" i="1" spc="-15" dirty="0">
                <a:solidFill>
                  <a:schemeClr val="accent1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chemeClr val="accent1"/>
                </a:solidFill>
                <a:latin typeface="Arial"/>
                <a:cs typeface="Arial"/>
              </a:rPr>
              <a:t>labels</a:t>
            </a:r>
            <a:r>
              <a:rPr sz="900" i="1" spc="-15" dirty="0">
                <a:solidFill>
                  <a:schemeClr val="accent1"/>
                </a:solidFill>
                <a:latin typeface="Arial"/>
                <a:cs typeface="Arial"/>
              </a:rPr>
              <a:t> </a:t>
            </a:r>
            <a:r>
              <a:rPr sz="900" i="1" spc="-10" dirty="0">
                <a:solidFill>
                  <a:schemeClr val="accent1"/>
                </a:solidFill>
                <a:latin typeface="Arial"/>
                <a:cs typeface="Arial"/>
              </a:rPr>
              <a:t>Solum </a:t>
            </a:r>
            <a:r>
              <a:rPr sz="900" i="1" spc="65" dirty="0">
                <a:solidFill>
                  <a:schemeClr val="accent1"/>
                </a:solidFill>
                <a:latin typeface="Arial"/>
                <a:cs typeface="Arial"/>
              </a:rPr>
              <a:t>/</a:t>
            </a:r>
            <a:r>
              <a:rPr sz="900" i="1" spc="-15" dirty="0">
                <a:solidFill>
                  <a:schemeClr val="accent1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chemeClr val="accent1"/>
                </a:solidFill>
                <a:latin typeface="Arial"/>
                <a:cs typeface="Arial"/>
              </a:rPr>
              <a:t>Catalogue</a:t>
            </a:r>
            <a:r>
              <a:rPr sz="900" dirty="0">
                <a:solidFill>
                  <a:schemeClr val="accent1"/>
                </a:solidFill>
                <a:latin typeface="Times New Roman"/>
                <a:cs typeface="Times New Roman"/>
              </a:rPr>
              <a:t> </a:t>
            </a:r>
            <a:r>
              <a:rPr sz="900" i="1" spc="-20" dirty="0">
                <a:solidFill>
                  <a:schemeClr val="accent1"/>
                </a:solidFill>
                <a:latin typeface="Arial"/>
                <a:cs typeface="Arial"/>
              </a:rPr>
              <a:t>2023</a:t>
            </a:r>
            <a:endParaRPr sz="900" dirty="0">
              <a:solidFill>
                <a:schemeClr val="accent1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11805" y="10395301"/>
            <a:ext cx="9652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50" dirty="0">
                <a:solidFill>
                  <a:schemeClr val="accent1"/>
                </a:solidFill>
                <a:latin typeface="Arial"/>
                <a:cs typeface="Arial"/>
              </a:rPr>
              <a:t>8</a:t>
            </a:r>
            <a:endParaRPr sz="1000">
              <a:solidFill>
                <a:schemeClr val="accent1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4927854" y="10395301"/>
            <a:ext cx="9652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50" dirty="0">
                <a:solidFill>
                  <a:schemeClr val="accent1"/>
                </a:solidFill>
                <a:latin typeface="Arial"/>
                <a:cs typeface="Arial"/>
              </a:rPr>
              <a:t>9</a:t>
            </a:r>
            <a:endParaRPr sz="1000">
              <a:solidFill>
                <a:schemeClr val="accent1"/>
              </a:solidFill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8175167" y="615175"/>
            <a:ext cx="6546215" cy="2369820"/>
            <a:chOff x="8175167" y="615175"/>
            <a:chExt cx="6546215" cy="2369820"/>
          </a:xfrm>
        </p:grpSpPr>
        <p:sp>
          <p:nvSpPr>
            <p:cNvPr id="8" name="object 8"/>
            <p:cNvSpPr/>
            <p:nvPr/>
          </p:nvSpPr>
          <p:spPr>
            <a:xfrm>
              <a:off x="8175167" y="615175"/>
              <a:ext cx="6546215" cy="2369820"/>
            </a:xfrm>
            <a:custGeom>
              <a:avLst/>
              <a:gdLst/>
              <a:ahLst/>
              <a:cxnLst/>
              <a:rect l="l" t="t" r="r" b="b"/>
              <a:pathLst>
                <a:path w="6546215" h="2369820">
                  <a:moveTo>
                    <a:pt x="6545656" y="0"/>
                  </a:moveTo>
                  <a:lnTo>
                    <a:pt x="216001" y="0"/>
                  </a:lnTo>
                  <a:lnTo>
                    <a:pt x="166475" y="5704"/>
                  </a:lnTo>
                  <a:lnTo>
                    <a:pt x="121011" y="21955"/>
                  </a:lnTo>
                  <a:lnTo>
                    <a:pt x="80904" y="47454"/>
                  </a:lnTo>
                  <a:lnTo>
                    <a:pt x="47454" y="80904"/>
                  </a:lnTo>
                  <a:lnTo>
                    <a:pt x="21955" y="121011"/>
                  </a:lnTo>
                  <a:lnTo>
                    <a:pt x="5704" y="166475"/>
                  </a:lnTo>
                  <a:lnTo>
                    <a:pt x="0" y="216001"/>
                  </a:lnTo>
                  <a:lnTo>
                    <a:pt x="0" y="2369654"/>
                  </a:lnTo>
                  <a:lnTo>
                    <a:pt x="6329629" y="2369654"/>
                  </a:lnTo>
                  <a:lnTo>
                    <a:pt x="6379184" y="2363950"/>
                  </a:lnTo>
                  <a:lnTo>
                    <a:pt x="6424663" y="2347699"/>
                  </a:lnTo>
                  <a:lnTo>
                    <a:pt x="6464773" y="2322200"/>
                  </a:lnTo>
                  <a:lnTo>
                    <a:pt x="6498220" y="2288749"/>
                  </a:lnTo>
                  <a:lnTo>
                    <a:pt x="6523711" y="2248643"/>
                  </a:lnTo>
                  <a:lnTo>
                    <a:pt x="6539954" y="2203179"/>
                  </a:lnTo>
                  <a:lnTo>
                    <a:pt x="6545656" y="2153653"/>
                  </a:lnTo>
                  <a:lnTo>
                    <a:pt x="6545656" y="0"/>
                  </a:lnTo>
                  <a:close/>
                </a:path>
              </a:pathLst>
            </a:custGeom>
            <a:solidFill>
              <a:srgbClr val="ECF2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426411" y="1041247"/>
              <a:ext cx="1902129" cy="1571751"/>
            </a:xfrm>
            <a:prstGeom prst="rect">
              <a:avLst/>
            </a:prstGeom>
          </p:spPr>
        </p:pic>
      </p:grpSp>
      <p:grpSp>
        <p:nvGrpSpPr>
          <p:cNvPr id="10" name="object 10"/>
          <p:cNvGrpSpPr/>
          <p:nvPr/>
        </p:nvGrpSpPr>
        <p:grpSpPr>
          <a:xfrm>
            <a:off x="8175167" y="5487174"/>
            <a:ext cx="6546215" cy="2369820"/>
            <a:chOff x="8175167" y="5487174"/>
            <a:chExt cx="6546215" cy="2369820"/>
          </a:xfrm>
        </p:grpSpPr>
        <p:sp>
          <p:nvSpPr>
            <p:cNvPr id="11" name="object 11"/>
            <p:cNvSpPr/>
            <p:nvPr/>
          </p:nvSpPr>
          <p:spPr>
            <a:xfrm>
              <a:off x="8175167" y="5487174"/>
              <a:ext cx="6546215" cy="2369820"/>
            </a:xfrm>
            <a:custGeom>
              <a:avLst/>
              <a:gdLst/>
              <a:ahLst/>
              <a:cxnLst/>
              <a:rect l="l" t="t" r="r" b="b"/>
              <a:pathLst>
                <a:path w="6546215" h="2369820">
                  <a:moveTo>
                    <a:pt x="6545656" y="0"/>
                  </a:moveTo>
                  <a:lnTo>
                    <a:pt x="216001" y="0"/>
                  </a:lnTo>
                  <a:lnTo>
                    <a:pt x="166475" y="5704"/>
                  </a:lnTo>
                  <a:lnTo>
                    <a:pt x="121011" y="21955"/>
                  </a:lnTo>
                  <a:lnTo>
                    <a:pt x="80904" y="47454"/>
                  </a:lnTo>
                  <a:lnTo>
                    <a:pt x="47454" y="80904"/>
                  </a:lnTo>
                  <a:lnTo>
                    <a:pt x="21955" y="121011"/>
                  </a:lnTo>
                  <a:lnTo>
                    <a:pt x="5704" y="166475"/>
                  </a:lnTo>
                  <a:lnTo>
                    <a:pt x="0" y="216001"/>
                  </a:lnTo>
                  <a:lnTo>
                    <a:pt x="0" y="2369654"/>
                  </a:lnTo>
                  <a:lnTo>
                    <a:pt x="6329629" y="2369654"/>
                  </a:lnTo>
                  <a:lnTo>
                    <a:pt x="6379184" y="2363950"/>
                  </a:lnTo>
                  <a:lnTo>
                    <a:pt x="6424663" y="2347699"/>
                  </a:lnTo>
                  <a:lnTo>
                    <a:pt x="6464773" y="2322200"/>
                  </a:lnTo>
                  <a:lnTo>
                    <a:pt x="6498220" y="2288749"/>
                  </a:lnTo>
                  <a:lnTo>
                    <a:pt x="6523711" y="2248643"/>
                  </a:lnTo>
                  <a:lnTo>
                    <a:pt x="6539954" y="2203179"/>
                  </a:lnTo>
                  <a:lnTo>
                    <a:pt x="6545656" y="2153653"/>
                  </a:lnTo>
                  <a:lnTo>
                    <a:pt x="6545656" y="0"/>
                  </a:lnTo>
                  <a:close/>
                </a:path>
              </a:pathLst>
            </a:custGeom>
            <a:solidFill>
              <a:srgbClr val="ECF2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26411" y="6127648"/>
              <a:ext cx="1891601" cy="1566316"/>
            </a:xfrm>
            <a:prstGeom prst="rect">
              <a:avLst/>
            </a:prstGeom>
          </p:spPr>
        </p:pic>
      </p:grpSp>
      <p:grpSp>
        <p:nvGrpSpPr>
          <p:cNvPr id="13" name="object 13"/>
          <p:cNvGrpSpPr/>
          <p:nvPr/>
        </p:nvGrpSpPr>
        <p:grpSpPr>
          <a:xfrm>
            <a:off x="615176" y="3051175"/>
            <a:ext cx="6546215" cy="2369820"/>
            <a:chOff x="615176" y="3051175"/>
            <a:chExt cx="6546215" cy="2369820"/>
          </a:xfrm>
        </p:grpSpPr>
        <p:sp>
          <p:nvSpPr>
            <p:cNvPr id="14" name="object 14"/>
            <p:cNvSpPr/>
            <p:nvPr/>
          </p:nvSpPr>
          <p:spPr>
            <a:xfrm>
              <a:off x="615176" y="3051175"/>
              <a:ext cx="6546215" cy="2369820"/>
            </a:xfrm>
            <a:custGeom>
              <a:avLst/>
              <a:gdLst/>
              <a:ahLst/>
              <a:cxnLst/>
              <a:rect l="l" t="t" r="r" b="b"/>
              <a:pathLst>
                <a:path w="6546215" h="2369820">
                  <a:moveTo>
                    <a:pt x="6545655" y="0"/>
                  </a:moveTo>
                  <a:lnTo>
                    <a:pt x="215999" y="0"/>
                  </a:lnTo>
                  <a:lnTo>
                    <a:pt x="166473" y="5704"/>
                  </a:lnTo>
                  <a:lnTo>
                    <a:pt x="121008" y="21955"/>
                  </a:lnTo>
                  <a:lnTo>
                    <a:pt x="80903" y="47454"/>
                  </a:lnTo>
                  <a:lnTo>
                    <a:pt x="47453" y="80904"/>
                  </a:lnTo>
                  <a:lnTo>
                    <a:pt x="21954" y="121011"/>
                  </a:lnTo>
                  <a:lnTo>
                    <a:pt x="5704" y="166475"/>
                  </a:lnTo>
                  <a:lnTo>
                    <a:pt x="0" y="216001"/>
                  </a:lnTo>
                  <a:lnTo>
                    <a:pt x="0" y="2369654"/>
                  </a:lnTo>
                  <a:lnTo>
                    <a:pt x="6329653" y="2369654"/>
                  </a:lnTo>
                  <a:lnTo>
                    <a:pt x="6379179" y="2363950"/>
                  </a:lnTo>
                  <a:lnTo>
                    <a:pt x="6424644" y="2347699"/>
                  </a:lnTo>
                  <a:lnTo>
                    <a:pt x="6464750" y="2322200"/>
                  </a:lnTo>
                  <a:lnTo>
                    <a:pt x="6498200" y="2288749"/>
                  </a:lnTo>
                  <a:lnTo>
                    <a:pt x="6523699" y="2248643"/>
                  </a:lnTo>
                  <a:lnTo>
                    <a:pt x="6539950" y="2203179"/>
                  </a:lnTo>
                  <a:lnTo>
                    <a:pt x="6545655" y="2153653"/>
                  </a:lnTo>
                  <a:lnTo>
                    <a:pt x="6545655" y="0"/>
                  </a:lnTo>
                  <a:close/>
                </a:path>
              </a:pathLst>
            </a:custGeom>
            <a:solidFill>
              <a:srgbClr val="ECF2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24745" y="3597008"/>
              <a:ext cx="2070703" cy="1583143"/>
            </a:xfrm>
            <a:prstGeom prst="rect">
              <a:avLst/>
            </a:prstGeom>
          </p:spPr>
        </p:pic>
      </p:grpSp>
      <p:pic>
        <p:nvPicPr>
          <p:cNvPr id="16" name="object 1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82918" y="1114666"/>
            <a:ext cx="1974002" cy="1547342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825380" y="664603"/>
            <a:ext cx="3863975" cy="381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639"/>
              </a:lnSpc>
              <a:spcBef>
                <a:spcPts val="100"/>
              </a:spcBef>
            </a:pPr>
            <a:r>
              <a:rPr sz="1400" b="1" dirty="0">
                <a:solidFill>
                  <a:srgbClr val="005AA9"/>
                </a:solidFill>
                <a:latin typeface="Arial"/>
                <a:cs typeface="Arial"/>
              </a:rPr>
              <a:t>PEE</a:t>
            </a:r>
            <a:r>
              <a:rPr sz="1400" b="1" spc="-30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1400" b="1" spc="-20" dirty="0">
                <a:solidFill>
                  <a:srgbClr val="005AA9"/>
                </a:solidFill>
                <a:latin typeface="Arial"/>
                <a:cs typeface="Arial"/>
              </a:rPr>
              <a:t>1330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ts val="1160"/>
              </a:lnSpc>
            </a:pPr>
            <a:r>
              <a:rPr sz="1000" b="1" dirty="0">
                <a:latin typeface="Arial"/>
                <a:cs typeface="Arial"/>
              </a:rPr>
              <a:t>Profile</a:t>
            </a:r>
            <a:r>
              <a:rPr sz="1000" b="1" spc="-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for</a:t>
            </a:r>
            <a:r>
              <a:rPr sz="1000" b="1" spc="-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edges from</a:t>
            </a:r>
            <a:r>
              <a:rPr sz="1000" b="1" spc="-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1 to</a:t>
            </a:r>
            <a:r>
              <a:rPr sz="1000" b="1" spc="-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3 mm.</a:t>
            </a:r>
            <a:r>
              <a:rPr sz="1000" b="1" spc="-4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With</a:t>
            </a:r>
            <a:r>
              <a:rPr sz="1000" spc="25" dirty="0">
                <a:latin typeface="Times New Roman"/>
                <a:cs typeface="Times New Roman"/>
              </a:rPr>
              <a:t> </a:t>
            </a:r>
            <a:r>
              <a:rPr sz="1000" dirty="0">
                <a:latin typeface="Arial"/>
                <a:cs typeface="Arial"/>
              </a:rPr>
              <a:t>hinge</a:t>
            </a:r>
            <a:r>
              <a:rPr sz="1000" spc="20" dirty="0">
                <a:latin typeface="Times New Roman"/>
                <a:cs typeface="Times New Roman"/>
              </a:rPr>
              <a:t> </a:t>
            </a:r>
            <a:r>
              <a:rPr sz="1000" dirty="0">
                <a:latin typeface="Arial"/>
                <a:cs typeface="Arial"/>
              </a:rPr>
              <a:t>for</a:t>
            </a:r>
            <a:r>
              <a:rPr sz="1000" spc="25" dirty="0">
                <a:latin typeface="Times New Roman"/>
                <a:cs typeface="Times New Roman"/>
              </a:rPr>
              <a:t> </a:t>
            </a:r>
            <a:r>
              <a:rPr sz="1000" dirty="0">
                <a:latin typeface="Arial"/>
                <a:cs typeface="Arial"/>
              </a:rPr>
              <a:t>oscilating</a:t>
            </a:r>
            <a:r>
              <a:rPr sz="1000" spc="20" dirty="0">
                <a:latin typeface="Times New Roman"/>
                <a:cs typeface="Times New Roman"/>
              </a:rPr>
              <a:t> </a:t>
            </a:r>
            <a:r>
              <a:rPr sz="1000" spc="-10" dirty="0">
                <a:latin typeface="Arial"/>
                <a:cs typeface="Arial"/>
              </a:rPr>
              <a:t>function</a:t>
            </a:r>
            <a:endParaRPr sz="10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391865" y="1676260"/>
            <a:ext cx="60896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b="1" dirty="0">
                <a:solidFill>
                  <a:srgbClr val="231F20"/>
                </a:solidFill>
                <a:latin typeface="Arial Narrow"/>
                <a:cs typeface="Arial Narrow"/>
              </a:rPr>
              <a:t>SHELF</a:t>
            </a:r>
            <a:r>
              <a:rPr sz="700" spc="-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00" b="1" spc="-10" dirty="0">
                <a:solidFill>
                  <a:srgbClr val="231F20"/>
                </a:solidFill>
                <a:latin typeface="Arial Narrow"/>
                <a:cs typeface="Arial Narrow"/>
              </a:rPr>
              <a:t>SECTION</a:t>
            </a:r>
            <a:endParaRPr sz="700">
              <a:latin typeface="Arial Narrow"/>
              <a:cs typeface="Arial Narrow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546675" y="2171367"/>
            <a:ext cx="29908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b="1" dirty="0">
                <a:solidFill>
                  <a:srgbClr val="231F20"/>
                </a:solidFill>
                <a:latin typeface="Arial Narrow"/>
                <a:cs typeface="Arial Narrow"/>
              </a:rPr>
              <a:t>1&lt;3</a:t>
            </a:r>
            <a:r>
              <a:rPr sz="700" spc="-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00" b="1" spc="-25" dirty="0">
                <a:solidFill>
                  <a:srgbClr val="231F20"/>
                </a:solidFill>
                <a:latin typeface="Arial Narrow"/>
                <a:cs typeface="Arial Narrow"/>
              </a:rPr>
              <a:t>mm</a:t>
            </a:r>
            <a:endParaRPr sz="700">
              <a:latin typeface="Arial Narrow"/>
              <a:cs typeface="Arial Narrow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3665550" y="1845322"/>
            <a:ext cx="61594" cy="311150"/>
          </a:xfrm>
          <a:custGeom>
            <a:avLst/>
            <a:gdLst/>
            <a:ahLst/>
            <a:cxnLst/>
            <a:rect l="l" t="t" r="r" b="b"/>
            <a:pathLst>
              <a:path w="61595" h="311150">
                <a:moveTo>
                  <a:pt x="61198" y="0"/>
                </a:moveTo>
                <a:lnTo>
                  <a:pt x="0" y="0"/>
                </a:lnTo>
                <a:lnTo>
                  <a:pt x="0" y="311035"/>
                </a:lnTo>
                <a:lnTo>
                  <a:pt x="61198" y="311035"/>
                </a:lnTo>
                <a:lnTo>
                  <a:pt x="61198" y="0"/>
                </a:lnTo>
                <a:close/>
              </a:path>
            </a:pathLst>
          </a:custGeom>
          <a:solidFill>
            <a:srgbClr val="BCBEC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1" name="object 21"/>
          <p:cNvGraphicFramePr>
            <a:graphicFrameLocks noGrp="1"/>
          </p:cNvGraphicFramePr>
          <p:nvPr/>
        </p:nvGraphicFramePr>
        <p:xfrm>
          <a:off x="4572000" y="1361439"/>
          <a:ext cx="2352039" cy="4203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359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60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018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PEE</a:t>
                      </a:r>
                      <a:r>
                        <a:rPr sz="1000" spc="50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1330-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TRANSPARENT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018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PEE</a:t>
                      </a:r>
                      <a:r>
                        <a:rPr sz="1000" spc="50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1330-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BLACK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2" name="object 22"/>
          <p:cNvSpPr txBox="1"/>
          <p:nvPr/>
        </p:nvSpPr>
        <p:spPr>
          <a:xfrm>
            <a:off x="4846980" y="1170038"/>
            <a:ext cx="39243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20" dirty="0">
                <a:solidFill>
                  <a:srgbClr val="231F20"/>
                </a:solidFill>
                <a:latin typeface="Arial"/>
                <a:cs typeface="Arial"/>
              </a:rPr>
              <a:t>CODE</a:t>
            </a:r>
            <a:endParaRPr sz="10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977077" y="1170038"/>
            <a:ext cx="48450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COLOR</a:t>
            </a:r>
            <a:endParaRPr sz="10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613275" y="2219400"/>
            <a:ext cx="2008505" cy="4965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180"/>
              </a:lnSpc>
              <a:spcBef>
                <a:spcPts val="100"/>
              </a:spcBef>
            </a:pP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Lenghts in</a:t>
            </a:r>
            <a:r>
              <a:rPr sz="1000" b="1" spc="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stock:</a:t>
            </a:r>
            <a:r>
              <a:rPr sz="1000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985</a:t>
            </a:r>
            <a:r>
              <a:rPr sz="10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&amp;</a:t>
            </a:r>
            <a:r>
              <a:rPr sz="10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1315</a:t>
            </a:r>
            <a:r>
              <a:rPr sz="10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mm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ts val="940"/>
              </a:lnSpc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(Other</a:t>
            </a:r>
            <a:r>
              <a:rPr sz="8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lenghts</a:t>
            </a:r>
            <a:r>
              <a:rPr sz="8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up</a:t>
            </a:r>
            <a:r>
              <a:rPr sz="8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on</a:t>
            </a:r>
            <a:r>
              <a:rPr sz="8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request)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Order</a:t>
            </a:r>
            <a:r>
              <a:rPr sz="1000" b="1" spc="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quantity:</a:t>
            </a:r>
            <a:r>
              <a:rPr sz="1000" b="1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spc="-20" dirty="0">
                <a:solidFill>
                  <a:srgbClr val="231F20"/>
                </a:solidFill>
                <a:latin typeface="Arial"/>
                <a:cs typeface="Arial"/>
              </a:rPr>
              <a:t>50u.</a:t>
            </a:r>
            <a:endParaRPr sz="10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391865" y="4519129"/>
            <a:ext cx="60896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b="1" dirty="0">
                <a:solidFill>
                  <a:srgbClr val="231F20"/>
                </a:solidFill>
                <a:latin typeface="Arial Narrow"/>
                <a:cs typeface="Arial Narrow"/>
              </a:rPr>
              <a:t>SHELF</a:t>
            </a:r>
            <a:r>
              <a:rPr sz="700" spc="-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00" b="1" spc="-10" dirty="0">
                <a:solidFill>
                  <a:srgbClr val="231F20"/>
                </a:solidFill>
                <a:latin typeface="Arial Narrow"/>
                <a:cs typeface="Arial Narrow"/>
              </a:rPr>
              <a:t>SECTION</a:t>
            </a:r>
            <a:endParaRPr sz="700">
              <a:latin typeface="Arial Narrow"/>
              <a:cs typeface="Arial Narrow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575047" y="4985408"/>
            <a:ext cx="31940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b="1" dirty="0">
                <a:solidFill>
                  <a:srgbClr val="231F20"/>
                </a:solidFill>
                <a:latin typeface="Arial Narrow"/>
                <a:cs typeface="Arial Narrow"/>
              </a:rPr>
              <a:t>6</a:t>
            </a:r>
            <a:r>
              <a:rPr sz="70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00" b="1" dirty="0">
                <a:solidFill>
                  <a:srgbClr val="231F20"/>
                </a:solidFill>
                <a:latin typeface="Arial Narrow"/>
                <a:cs typeface="Arial Narrow"/>
              </a:rPr>
              <a:t>&lt;</a:t>
            </a:r>
            <a:r>
              <a:rPr sz="70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00" b="1" spc="-25" dirty="0">
                <a:solidFill>
                  <a:srgbClr val="231F20"/>
                </a:solidFill>
                <a:latin typeface="Arial Narrow"/>
                <a:cs typeface="Arial Narrow"/>
              </a:rPr>
              <a:t>8mm</a:t>
            </a:r>
            <a:endParaRPr sz="700">
              <a:latin typeface="Arial Narrow"/>
              <a:cs typeface="Arial Narrow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3443235" y="4723229"/>
            <a:ext cx="585470" cy="250190"/>
            <a:chOff x="3443235" y="4723229"/>
            <a:chExt cx="585470" cy="250190"/>
          </a:xfrm>
        </p:grpSpPr>
        <p:sp>
          <p:nvSpPr>
            <p:cNvPr id="28" name="object 28"/>
            <p:cNvSpPr/>
            <p:nvPr/>
          </p:nvSpPr>
          <p:spPr>
            <a:xfrm>
              <a:off x="3444316" y="4724335"/>
              <a:ext cx="582930" cy="248285"/>
            </a:xfrm>
            <a:custGeom>
              <a:avLst/>
              <a:gdLst/>
              <a:ahLst/>
              <a:cxnLst/>
              <a:rect l="l" t="t" r="r" b="b"/>
              <a:pathLst>
                <a:path w="582929" h="248285">
                  <a:moveTo>
                    <a:pt x="582716" y="0"/>
                  </a:moveTo>
                  <a:lnTo>
                    <a:pt x="0" y="0"/>
                  </a:lnTo>
                  <a:lnTo>
                    <a:pt x="0" y="247892"/>
                  </a:lnTo>
                  <a:lnTo>
                    <a:pt x="582716" y="247892"/>
                  </a:lnTo>
                  <a:lnTo>
                    <a:pt x="582716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3444348" y="4724343"/>
              <a:ext cx="582930" cy="248285"/>
            </a:xfrm>
            <a:custGeom>
              <a:avLst/>
              <a:gdLst/>
              <a:ahLst/>
              <a:cxnLst/>
              <a:rect l="l" t="t" r="r" b="b"/>
              <a:pathLst>
                <a:path w="582929" h="248285">
                  <a:moveTo>
                    <a:pt x="582709" y="247891"/>
                  </a:moveTo>
                  <a:lnTo>
                    <a:pt x="0" y="247891"/>
                  </a:lnTo>
                  <a:lnTo>
                    <a:pt x="0" y="0"/>
                  </a:lnTo>
                  <a:lnTo>
                    <a:pt x="582709" y="0"/>
                  </a:lnTo>
                  <a:lnTo>
                    <a:pt x="582709" y="247891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825380" y="3101708"/>
            <a:ext cx="4939665" cy="381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639"/>
              </a:lnSpc>
              <a:spcBef>
                <a:spcPts val="100"/>
              </a:spcBef>
            </a:pPr>
            <a:r>
              <a:rPr sz="1400" b="1" dirty="0">
                <a:solidFill>
                  <a:srgbClr val="005AA9"/>
                </a:solidFill>
                <a:latin typeface="Arial"/>
                <a:cs typeface="Arial"/>
              </a:rPr>
              <a:t>PEE</a:t>
            </a:r>
            <a:r>
              <a:rPr sz="1400" b="1" spc="-30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1400" b="1" spc="-20" dirty="0">
                <a:solidFill>
                  <a:srgbClr val="005AA9"/>
                </a:solidFill>
                <a:latin typeface="Arial"/>
                <a:cs typeface="Arial"/>
              </a:rPr>
              <a:t>1225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ts val="1160"/>
              </a:lnSpc>
            </a:pPr>
            <a:r>
              <a:rPr sz="1000" b="1" dirty="0">
                <a:latin typeface="Arial"/>
                <a:cs typeface="Arial"/>
              </a:rPr>
              <a:t>Profile</a:t>
            </a:r>
            <a:r>
              <a:rPr sz="1000" b="1" spc="-1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for</a:t>
            </a:r>
            <a:r>
              <a:rPr sz="1000" b="1" spc="-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glass</a:t>
            </a:r>
            <a:r>
              <a:rPr sz="1000" b="1" spc="-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shelves</a:t>
            </a:r>
            <a:r>
              <a:rPr sz="1000" b="1" spc="-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from</a:t>
            </a:r>
            <a:r>
              <a:rPr sz="1000" b="1" spc="-1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6</a:t>
            </a:r>
            <a:r>
              <a:rPr sz="1000" b="1" spc="-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to</a:t>
            </a:r>
            <a:r>
              <a:rPr sz="1000" b="1" spc="-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8mm</a:t>
            </a:r>
            <a:r>
              <a:rPr sz="1000" b="1" spc="-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thickness.</a:t>
            </a:r>
            <a:r>
              <a:rPr sz="1000" b="1" spc="-4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With</a:t>
            </a:r>
            <a:r>
              <a:rPr sz="1000" spc="15" dirty="0">
                <a:latin typeface="Times New Roman"/>
                <a:cs typeface="Times New Roman"/>
              </a:rPr>
              <a:t> </a:t>
            </a:r>
            <a:r>
              <a:rPr sz="1000" dirty="0">
                <a:latin typeface="Arial"/>
                <a:cs typeface="Arial"/>
              </a:rPr>
              <a:t>hinge</a:t>
            </a:r>
            <a:r>
              <a:rPr sz="1000" spc="20" dirty="0">
                <a:latin typeface="Times New Roman"/>
                <a:cs typeface="Times New Roman"/>
              </a:rPr>
              <a:t> </a:t>
            </a:r>
            <a:r>
              <a:rPr sz="1000" dirty="0">
                <a:latin typeface="Arial"/>
                <a:cs typeface="Arial"/>
              </a:rPr>
              <a:t>for</a:t>
            </a:r>
            <a:r>
              <a:rPr sz="1000" spc="20" dirty="0">
                <a:latin typeface="Times New Roman"/>
                <a:cs typeface="Times New Roman"/>
              </a:rPr>
              <a:t> </a:t>
            </a:r>
            <a:r>
              <a:rPr sz="1000" dirty="0">
                <a:latin typeface="Arial"/>
                <a:cs typeface="Arial"/>
              </a:rPr>
              <a:t>oscilating</a:t>
            </a:r>
            <a:r>
              <a:rPr sz="1000" spc="20" dirty="0">
                <a:latin typeface="Times New Roman"/>
                <a:cs typeface="Times New Roman"/>
              </a:rPr>
              <a:t> </a:t>
            </a:r>
            <a:r>
              <a:rPr sz="1000" spc="-10" dirty="0">
                <a:latin typeface="Arial"/>
                <a:cs typeface="Arial"/>
              </a:rPr>
              <a:t>function.</a:t>
            </a:r>
            <a:endParaRPr sz="10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846980" y="3687229"/>
            <a:ext cx="39243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20" dirty="0">
                <a:solidFill>
                  <a:srgbClr val="231F20"/>
                </a:solidFill>
                <a:latin typeface="Arial"/>
                <a:cs typeface="Arial"/>
              </a:rPr>
              <a:t>CODE</a:t>
            </a:r>
            <a:endParaRPr sz="10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977077" y="3687229"/>
            <a:ext cx="48450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COLOR</a:t>
            </a:r>
            <a:endParaRPr sz="1000">
              <a:latin typeface="Arial"/>
              <a:cs typeface="Arial"/>
            </a:endParaRPr>
          </a:p>
        </p:txBody>
      </p:sp>
      <p:graphicFrame>
        <p:nvGraphicFramePr>
          <p:cNvPr id="33" name="object 33"/>
          <p:cNvGraphicFramePr>
            <a:graphicFrameLocks noGrp="1"/>
          </p:cNvGraphicFramePr>
          <p:nvPr/>
        </p:nvGraphicFramePr>
        <p:xfrm>
          <a:off x="4572000" y="3878618"/>
          <a:ext cx="2352039" cy="4203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359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60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018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PEE</a:t>
                      </a:r>
                      <a:r>
                        <a:rPr sz="1000" spc="50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1225-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TRANSPARENT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018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PEE</a:t>
                      </a:r>
                      <a:r>
                        <a:rPr sz="1000" spc="50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1225-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BLACK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4" name="object 34"/>
          <p:cNvSpPr txBox="1"/>
          <p:nvPr/>
        </p:nvSpPr>
        <p:spPr>
          <a:xfrm>
            <a:off x="5549176" y="4315001"/>
            <a:ext cx="129286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(Other</a:t>
            </a:r>
            <a:r>
              <a:rPr sz="8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Colors</a:t>
            </a:r>
            <a:r>
              <a:rPr sz="8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upon</a:t>
            </a:r>
            <a:r>
              <a:rPr sz="8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request)</a:t>
            </a:r>
            <a:endParaRPr sz="80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613275" y="4733391"/>
            <a:ext cx="2008505" cy="4965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180"/>
              </a:lnSpc>
              <a:spcBef>
                <a:spcPts val="100"/>
              </a:spcBef>
            </a:pP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Lenghts in</a:t>
            </a:r>
            <a:r>
              <a:rPr sz="1000" b="1" spc="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stock:</a:t>
            </a:r>
            <a:r>
              <a:rPr sz="1000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985</a:t>
            </a:r>
            <a:r>
              <a:rPr sz="10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&amp;</a:t>
            </a:r>
            <a:r>
              <a:rPr sz="10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1315</a:t>
            </a:r>
            <a:r>
              <a:rPr sz="10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mm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ts val="940"/>
              </a:lnSpc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(Other</a:t>
            </a:r>
            <a:r>
              <a:rPr sz="80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lenghts</a:t>
            </a:r>
            <a:r>
              <a:rPr sz="8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upon</a:t>
            </a:r>
            <a:r>
              <a:rPr sz="80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request)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Order</a:t>
            </a:r>
            <a:r>
              <a:rPr sz="1000" b="1" spc="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quantity:</a:t>
            </a:r>
            <a:r>
              <a:rPr sz="1000" b="1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Box</a:t>
            </a:r>
            <a:r>
              <a:rPr sz="1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25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pcs</a:t>
            </a:r>
            <a:endParaRPr sz="100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825380" y="5578627"/>
            <a:ext cx="4624070" cy="381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639"/>
              </a:lnSpc>
              <a:spcBef>
                <a:spcPts val="100"/>
              </a:spcBef>
            </a:pPr>
            <a:r>
              <a:rPr sz="1400" b="1" dirty="0">
                <a:solidFill>
                  <a:srgbClr val="005AA9"/>
                </a:solidFill>
                <a:latin typeface="Arial"/>
                <a:cs typeface="Arial"/>
              </a:rPr>
              <a:t>PEE</a:t>
            </a:r>
            <a:r>
              <a:rPr sz="1400" b="1" spc="-30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1400" b="1" spc="-20" dirty="0">
                <a:solidFill>
                  <a:srgbClr val="005AA9"/>
                </a:solidFill>
                <a:latin typeface="Arial"/>
                <a:cs typeface="Arial"/>
              </a:rPr>
              <a:t>1325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ts val="1160"/>
              </a:lnSpc>
            </a:pP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Profile</a:t>
            </a: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wire</a:t>
            </a:r>
            <a:r>
              <a:rPr sz="1000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baskets</a:t>
            </a: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up</a:t>
            </a:r>
            <a:r>
              <a:rPr sz="1000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8</a:t>
            </a:r>
            <a:r>
              <a:rPr sz="1000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mm</a:t>
            </a: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diameter.</a:t>
            </a: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With</a:t>
            </a:r>
            <a:r>
              <a:rPr sz="100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hinge</a:t>
            </a:r>
            <a:r>
              <a:rPr sz="100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00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oscilating</a:t>
            </a:r>
            <a:r>
              <a:rPr sz="100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function.</a:t>
            </a:r>
            <a:endParaRPr sz="1000">
              <a:latin typeface="Arial"/>
              <a:cs typeface="Arial"/>
            </a:endParaRPr>
          </a:p>
        </p:txBody>
      </p:sp>
      <p:graphicFrame>
        <p:nvGraphicFramePr>
          <p:cNvPr id="37" name="object 37"/>
          <p:cNvGraphicFramePr>
            <a:graphicFrameLocks noGrp="1"/>
          </p:cNvGraphicFramePr>
          <p:nvPr/>
        </p:nvGraphicFramePr>
        <p:xfrm>
          <a:off x="4572000" y="6320358"/>
          <a:ext cx="2352039" cy="4203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359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60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018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PEE</a:t>
                      </a:r>
                      <a:r>
                        <a:rPr sz="1000" spc="50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1325-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TRANSPARENT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018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PEE</a:t>
                      </a:r>
                      <a:r>
                        <a:rPr sz="1000" spc="50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1325-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BLACK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8" name="object 38"/>
          <p:cNvSpPr txBox="1"/>
          <p:nvPr/>
        </p:nvSpPr>
        <p:spPr>
          <a:xfrm>
            <a:off x="4846980" y="6128969"/>
            <a:ext cx="39243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20" dirty="0">
                <a:solidFill>
                  <a:srgbClr val="231F20"/>
                </a:solidFill>
                <a:latin typeface="Arial"/>
                <a:cs typeface="Arial"/>
              </a:rPr>
              <a:t>CODE</a:t>
            </a:r>
            <a:endParaRPr sz="10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977077" y="6128969"/>
            <a:ext cx="48450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COLOR</a:t>
            </a:r>
            <a:endParaRPr sz="100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549176" y="6756731"/>
            <a:ext cx="129286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(Other</a:t>
            </a:r>
            <a:r>
              <a:rPr sz="8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Colors</a:t>
            </a:r>
            <a:r>
              <a:rPr sz="8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upon</a:t>
            </a:r>
            <a:r>
              <a:rPr sz="8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request)</a:t>
            </a:r>
            <a:endParaRPr sz="80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4613275" y="7175117"/>
            <a:ext cx="2008505" cy="4965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180"/>
              </a:lnSpc>
              <a:spcBef>
                <a:spcPts val="100"/>
              </a:spcBef>
            </a:pP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Lenghts in</a:t>
            </a:r>
            <a:r>
              <a:rPr sz="1000" b="1" spc="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stock:</a:t>
            </a:r>
            <a:r>
              <a:rPr sz="1000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985</a:t>
            </a:r>
            <a:r>
              <a:rPr sz="10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&amp;</a:t>
            </a:r>
            <a:r>
              <a:rPr sz="10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1315</a:t>
            </a:r>
            <a:r>
              <a:rPr sz="10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mm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ts val="940"/>
              </a:lnSpc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(Other</a:t>
            </a:r>
            <a:r>
              <a:rPr sz="80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lenghts</a:t>
            </a:r>
            <a:r>
              <a:rPr sz="8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upon</a:t>
            </a:r>
            <a:r>
              <a:rPr sz="80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request)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Order</a:t>
            </a:r>
            <a:r>
              <a:rPr sz="1000" b="1" spc="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quantity:</a:t>
            </a:r>
            <a:r>
              <a:rPr sz="1000" b="1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Box</a:t>
            </a:r>
            <a:r>
              <a:rPr sz="1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50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pcs</a:t>
            </a:r>
            <a:endParaRPr sz="1000">
              <a:latin typeface="Arial"/>
              <a:cs typeface="Arial"/>
            </a:endParaRPr>
          </a:p>
        </p:txBody>
      </p:sp>
      <p:pic>
        <p:nvPicPr>
          <p:cNvPr id="42" name="object 4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82918" y="6026124"/>
            <a:ext cx="1912645" cy="1578876"/>
          </a:xfrm>
          <a:prstGeom prst="rect">
            <a:avLst/>
          </a:prstGeom>
        </p:spPr>
      </p:pic>
      <p:grpSp>
        <p:nvGrpSpPr>
          <p:cNvPr id="43" name="object 43"/>
          <p:cNvGrpSpPr/>
          <p:nvPr/>
        </p:nvGrpSpPr>
        <p:grpSpPr>
          <a:xfrm>
            <a:off x="615176" y="7923174"/>
            <a:ext cx="6546215" cy="2369820"/>
            <a:chOff x="615176" y="7923174"/>
            <a:chExt cx="6546215" cy="2369820"/>
          </a:xfrm>
        </p:grpSpPr>
        <p:sp>
          <p:nvSpPr>
            <p:cNvPr id="44" name="object 44"/>
            <p:cNvSpPr/>
            <p:nvPr/>
          </p:nvSpPr>
          <p:spPr>
            <a:xfrm>
              <a:off x="615176" y="7923174"/>
              <a:ext cx="6546215" cy="2369820"/>
            </a:xfrm>
            <a:custGeom>
              <a:avLst/>
              <a:gdLst/>
              <a:ahLst/>
              <a:cxnLst/>
              <a:rect l="l" t="t" r="r" b="b"/>
              <a:pathLst>
                <a:path w="6546215" h="2369820">
                  <a:moveTo>
                    <a:pt x="6545655" y="0"/>
                  </a:moveTo>
                  <a:lnTo>
                    <a:pt x="215999" y="0"/>
                  </a:lnTo>
                  <a:lnTo>
                    <a:pt x="166473" y="5704"/>
                  </a:lnTo>
                  <a:lnTo>
                    <a:pt x="121008" y="21955"/>
                  </a:lnTo>
                  <a:lnTo>
                    <a:pt x="80903" y="47454"/>
                  </a:lnTo>
                  <a:lnTo>
                    <a:pt x="47453" y="80904"/>
                  </a:lnTo>
                  <a:lnTo>
                    <a:pt x="21954" y="121011"/>
                  </a:lnTo>
                  <a:lnTo>
                    <a:pt x="5704" y="166475"/>
                  </a:lnTo>
                  <a:lnTo>
                    <a:pt x="0" y="216001"/>
                  </a:lnTo>
                  <a:lnTo>
                    <a:pt x="0" y="2369653"/>
                  </a:lnTo>
                  <a:lnTo>
                    <a:pt x="6329653" y="2369653"/>
                  </a:lnTo>
                  <a:lnTo>
                    <a:pt x="6379179" y="2363948"/>
                  </a:lnTo>
                  <a:lnTo>
                    <a:pt x="6424644" y="2347698"/>
                  </a:lnTo>
                  <a:lnTo>
                    <a:pt x="6464750" y="2322200"/>
                  </a:lnTo>
                  <a:lnTo>
                    <a:pt x="6498200" y="2288750"/>
                  </a:lnTo>
                  <a:lnTo>
                    <a:pt x="6523699" y="2248644"/>
                  </a:lnTo>
                  <a:lnTo>
                    <a:pt x="6539950" y="2203180"/>
                  </a:lnTo>
                  <a:lnTo>
                    <a:pt x="6545655" y="2153654"/>
                  </a:lnTo>
                  <a:lnTo>
                    <a:pt x="6545655" y="0"/>
                  </a:lnTo>
                  <a:close/>
                </a:path>
              </a:pathLst>
            </a:custGeom>
            <a:solidFill>
              <a:srgbClr val="ECF2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82918" y="8526869"/>
              <a:ext cx="1969071" cy="1618785"/>
            </a:xfrm>
            <a:prstGeom prst="rect">
              <a:avLst/>
            </a:prstGeom>
          </p:spPr>
        </p:pic>
      </p:grpSp>
      <p:sp>
        <p:nvSpPr>
          <p:cNvPr id="46" name="object 46"/>
          <p:cNvSpPr txBox="1"/>
          <p:nvPr/>
        </p:nvSpPr>
        <p:spPr>
          <a:xfrm>
            <a:off x="3391865" y="9298647"/>
            <a:ext cx="60896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b="1" dirty="0">
                <a:solidFill>
                  <a:srgbClr val="231F20"/>
                </a:solidFill>
                <a:latin typeface="Arial Narrow"/>
                <a:cs typeface="Arial Narrow"/>
              </a:rPr>
              <a:t>SHELF</a:t>
            </a:r>
            <a:r>
              <a:rPr sz="700" spc="-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00" b="1" spc="-10" dirty="0">
                <a:solidFill>
                  <a:srgbClr val="231F20"/>
                </a:solidFill>
                <a:latin typeface="Arial Narrow"/>
                <a:cs typeface="Arial Narrow"/>
              </a:rPr>
              <a:t>SECTION</a:t>
            </a:r>
            <a:endParaRPr sz="700">
              <a:latin typeface="Arial Narrow"/>
              <a:cs typeface="Arial Narrow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3506125" y="9730577"/>
            <a:ext cx="38036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b="1" spc="-10" dirty="0">
                <a:solidFill>
                  <a:srgbClr val="231F20"/>
                </a:solidFill>
                <a:latin typeface="Arial Narrow"/>
                <a:cs typeface="Arial Narrow"/>
              </a:rPr>
              <a:t>12&lt;16</a:t>
            </a:r>
            <a:r>
              <a:rPr sz="70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00" b="1" spc="-25" dirty="0">
                <a:solidFill>
                  <a:srgbClr val="231F20"/>
                </a:solidFill>
                <a:latin typeface="Arial Narrow"/>
                <a:cs typeface="Arial Narrow"/>
              </a:rPr>
              <a:t>mm</a:t>
            </a:r>
            <a:endParaRPr sz="700">
              <a:latin typeface="Arial Narrow"/>
              <a:cs typeface="Arial Narrow"/>
            </a:endParaRPr>
          </a:p>
        </p:txBody>
      </p:sp>
      <p:grpSp>
        <p:nvGrpSpPr>
          <p:cNvPr id="48" name="object 48"/>
          <p:cNvGrpSpPr/>
          <p:nvPr/>
        </p:nvGrpSpPr>
        <p:grpSpPr>
          <a:xfrm>
            <a:off x="3403686" y="9472693"/>
            <a:ext cx="585470" cy="250190"/>
            <a:chOff x="3403686" y="9472693"/>
            <a:chExt cx="585470" cy="250190"/>
          </a:xfrm>
        </p:grpSpPr>
        <p:sp>
          <p:nvSpPr>
            <p:cNvPr id="49" name="object 49"/>
            <p:cNvSpPr/>
            <p:nvPr/>
          </p:nvSpPr>
          <p:spPr>
            <a:xfrm>
              <a:off x="3404780" y="9473806"/>
              <a:ext cx="582930" cy="248285"/>
            </a:xfrm>
            <a:custGeom>
              <a:avLst/>
              <a:gdLst/>
              <a:ahLst/>
              <a:cxnLst/>
              <a:rect l="l" t="t" r="r" b="b"/>
              <a:pathLst>
                <a:path w="582929" h="248284">
                  <a:moveTo>
                    <a:pt x="582711" y="0"/>
                  </a:moveTo>
                  <a:lnTo>
                    <a:pt x="0" y="0"/>
                  </a:lnTo>
                  <a:lnTo>
                    <a:pt x="0" y="247888"/>
                  </a:lnTo>
                  <a:lnTo>
                    <a:pt x="582711" y="247888"/>
                  </a:lnTo>
                  <a:lnTo>
                    <a:pt x="582711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3404799" y="9473807"/>
              <a:ext cx="582930" cy="248285"/>
            </a:xfrm>
            <a:custGeom>
              <a:avLst/>
              <a:gdLst/>
              <a:ahLst/>
              <a:cxnLst/>
              <a:rect l="l" t="t" r="r" b="b"/>
              <a:pathLst>
                <a:path w="582929" h="248284">
                  <a:moveTo>
                    <a:pt x="582722" y="247898"/>
                  </a:moveTo>
                  <a:lnTo>
                    <a:pt x="0" y="247898"/>
                  </a:lnTo>
                  <a:lnTo>
                    <a:pt x="0" y="0"/>
                  </a:lnTo>
                  <a:lnTo>
                    <a:pt x="582722" y="0"/>
                  </a:lnTo>
                  <a:lnTo>
                    <a:pt x="582722" y="247898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1" name="object 51"/>
          <p:cNvSpPr txBox="1"/>
          <p:nvPr/>
        </p:nvSpPr>
        <p:spPr>
          <a:xfrm>
            <a:off x="825380" y="7995298"/>
            <a:ext cx="5268595" cy="381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639"/>
              </a:lnSpc>
              <a:spcBef>
                <a:spcPts val="100"/>
              </a:spcBef>
            </a:pPr>
            <a:r>
              <a:rPr sz="1400" b="1" dirty="0">
                <a:solidFill>
                  <a:srgbClr val="005AA9"/>
                </a:solidFill>
                <a:latin typeface="Arial"/>
                <a:cs typeface="Arial"/>
              </a:rPr>
              <a:t>PEE</a:t>
            </a:r>
            <a:r>
              <a:rPr sz="1400" b="1" spc="-30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1400" b="1" spc="-20" dirty="0">
                <a:solidFill>
                  <a:srgbClr val="005AA9"/>
                </a:solidFill>
                <a:latin typeface="Arial"/>
                <a:cs typeface="Arial"/>
              </a:rPr>
              <a:t>1200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ts val="1160"/>
              </a:lnSpc>
            </a:pPr>
            <a:r>
              <a:rPr sz="1000" b="1" dirty="0">
                <a:latin typeface="Arial"/>
                <a:cs typeface="Arial"/>
              </a:rPr>
              <a:t>Profile</a:t>
            </a:r>
            <a:r>
              <a:rPr sz="1000" b="1" spc="-1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for</a:t>
            </a:r>
            <a:r>
              <a:rPr sz="1000" b="1" spc="-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wooden</a:t>
            </a:r>
            <a:r>
              <a:rPr sz="1000" b="1" spc="-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shelves</a:t>
            </a:r>
            <a:r>
              <a:rPr sz="1000" b="1" spc="-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from</a:t>
            </a:r>
            <a:r>
              <a:rPr sz="1000" b="1" spc="-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12</a:t>
            </a:r>
            <a:r>
              <a:rPr sz="1000" b="1" spc="-1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to</a:t>
            </a:r>
            <a:r>
              <a:rPr sz="1000" b="1" spc="-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16</a:t>
            </a:r>
            <a:r>
              <a:rPr sz="1000" b="1" spc="-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mm</a:t>
            </a:r>
            <a:r>
              <a:rPr sz="1000" b="1" spc="-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thickness.</a:t>
            </a:r>
            <a:r>
              <a:rPr sz="1000" b="1" spc="-4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With</a:t>
            </a:r>
            <a:r>
              <a:rPr sz="1000" spc="20" dirty="0">
                <a:latin typeface="Times New Roman"/>
                <a:cs typeface="Times New Roman"/>
              </a:rPr>
              <a:t> </a:t>
            </a:r>
            <a:r>
              <a:rPr sz="1000" dirty="0">
                <a:latin typeface="Arial"/>
                <a:cs typeface="Arial"/>
              </a:rPr>
              <a:t>hinge</a:t>
            </a:r>
            <a:r>
              <a:rPr sz="1000" spc="15" dirty="0">
                <a:latin typeface="Times New Roman"/>
                <a:cs typeface="Times New Roman"/>
              </a:rPr>
              <a:t> </a:t>
            </a:r>
            <a:r>
              <a:rPr sz="1000" dirty="0">
                <a:latin typeface="Arial"/>
                <a:cs typeface="Arial"/>
              </a:rPr>
              <a:t>for</a:t>
            </a:r>
            <a:r>
              <a:rPr sz="1000" spc="20" dirty="0">
                <a:latin typeface="Times New Roman"/>
                <a:cs typeface="Times New Roman"/>
              </a:rPr>
              <a:t> </a:t>
            </a:r>
            <a:r>
              <a:rPr sz="1000" dirty="0">
                <a:latin typeface="Arial"/>
                <a:cs typeface="Arial"/>
              </a:rPr>
              <a:t>oscilating</a:t>
            </a:r>
            <a:r>
              <a:rPr sz="1000" spc="20" dirty="0">
                <a:latin typeface="Times New Roman"/>
                <a:cs typeface="Times New Roman"/>
              </a:rPr>
              <a:t> </a:t>
            </a:r>
            <a:r>
              <a:rPr sz="1000" spc="-10" dirty="0">
                <a:latin typeface="Arial"/>
                <a:cs typeface="Arial"/>
              </a:rPr>
              <a:t>function.</a:t>
            </a:r>
            <a:endParaRPr sz="1000">
              <a:latin typeface="Arial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4846980" y="8594115"/>
            <a:ext cx="39243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20" dirty="0">
                <a:solidFill>
                  <a:srgbClr val="231F20"/>
                </a:solidFill>
                <a:latin typeface="Arial"/>
                <a:cs typeface="Arial"/>
              </a:rPr>
              <a:t>CODE</a:t>
            </a:r>
            <a:endParaRPr sz="1000">
              <a:latin typeface="Arial"/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5977077" y="8594115"/>
            <a:ext cx="48450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COLOR</a:t>
            </a:r>
            <a:endParaRPr sz="1000">
              <a:latin typeface="Arial"/>
              <a:cs typeface="Arial"/>
            </a:endParaRPr>
          </a:p>
        </p:txBody>
      </p:sp>
      <p:graphicFrame>
        <p:nvGraphicFramePr>
          <p:cNvPr id="54" name="object 54"/>
          <p:cNvGraphicFramePr>
            <a:graphicFrameLocks noGrp="1"/>
          </p:cNvGraphicFramePr>
          <p:nvPr/>
        </p:nvGraphicFramePr>
        <p:xfrm>
          <a:off x="4572000" y="8785504"/>
          <a:ext cx="2352039" cy="4203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359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60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018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PEE</a:t>
                      </a:r>
                      <a:r>
                        <a:rPr sz="1000" spc="50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1200-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TRANSPARENT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018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PEE</a:t>
                      </a:r>
                      <a:r>
                        <a:rPr sz="1000" spc="50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1200-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BLACK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5" name="object 55"/>
          <p:cNvSpPr txBox="1"/>
          <p:nvPr/>
        </p:nvSpPr>
        <p:spPr>
          <a:xfrm>
            <a:off x="5549176" y="9221892"/>
            <a:ext cx="129286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(Other</a:t>
            </a:r>
            <a:r>
              <a:rPr sz="8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Colors</a:t>
            </a:r>
            <a:r>
              <a:rPr sz="8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upon</a:t>
            </a:r>
            <a:r>
              <a:rPr sz="8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request)</a:t>
            </a:r>
            <a:endParaRPr sz="800">
              <a:latin typeface="Arial"/>
              <a:cs typeface="Arial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4613275" y="9640268"/>
            <a:ext cx="2008505" cy="4965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180"/>
              </a:lnSpc>
              <a:spcBef>
                <a:spcPts val="100"/>
              </a:spcBef>
            </a:pP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Lenghts in</a:t>
            </a:r>
            <a:r>
              <a:rPr sz="1000" b="1" spc="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stock:</a:t>
            </a:r>
            <a:r>
              <a:rPr sz="1000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985</a:t>
            </a:r>
            <a:r>
              <a:rPr sz="10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&amp;</a:t>
            </a:r>
            <a:r>
              <a:rPr sz="10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1315</a:t>
            </a:r>
            <a:r>
              <a:rPr sz="10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mm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ts val="940"/>
              </a:lnSpc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(Other</a:t>
            </a:r>
            <a:r>
              <a:rPr sz="80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lenghts</a:t>
            </a:r>
            <a:r>
              <a:rPr sz="8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upon</a:t>
            </a:r>
            <a:r>
              <a:rPr sz="80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request)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Order</a:t>
            </a:r>
            <a:r>
              <a:rPr sz="1000" b="1" spc="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quantity:</a:t>
            </a:r>
            <a:r>
              <a:rPr sz="1000" b="1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Box</a:t>
            </a:r>
            <a:r>
              <a:rPr sz="1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25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pcs</a:t>
            </a:r>
            <a:endParaRPr sz="1000">
              <a:latin typeface="Arial"/>
              <a:cs typeface="Arial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10894748" y="1484648"/>
            <a:ext cx="60896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b="1" dirty="0">
                <a:solidFill>
                  <a:srgbClr val="231F20"/>
                </a:solidFill>
                <a:latin typeface="Arial Narrow"/>
                <a:cs typeface="Arial Narrow"/>
              </a:rPr>
              <a:t>SHELF</a:t>
            </a:r>
            <a:r>
              <a:rPr sz="700" spc="-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00" b="1" spc="-10" dirty="0">
                <a:solidFill>
                  <a:srgbClr val="231F20"/>
                </a:solidFill>
                <a:latin typeface="Arial Narrow"/>
                <a:cs typeface="Arial Narrow"/>
              </a:rPr>
              <a:t>SECTION</a:t>
            </a:r>
            <a:endParaRPr sz="700">
              <a:latin typeface="Arial Narrow"/>
              <a:cs typeface="Arial Narrow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11009013" y="1915073"/>
            <a:ext cx="38036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b="1" spc="-10" dirty="0">
                <a:solidFill>
                  <a:srgbClr val="231F20"/>
                </a:solidFill>
                <a:latin typeface="Arial Narrow"/>
                <a:cs typeface="Arial Narrow"/>
              </a:rPr>
              <a:t>16&lt;28</a:t>
            </a:r>
            <a:r>
              <a:rPr sz="70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00" b="1" spc="-25" dirty="0">
                <a:solidFill>
                  <a:srgbClr val="231F20"/>
                </a:solidFill>
                <a:latin typeface="Arial Narrow"/>
                <a:cs typeface="Arial Narrow"/>
              </a:rPr>
              <a:t>mm</a:t>
            </a:r>
            <a:endParaRPr sz="700">
              <a:latin typeface="Arial Narrow"/>
              <a:cs typeface="Arial Narrow"/>
            </a:endParaRPr>
          </a:p>
        </p:txBody>
      </p:sp>
      <p:grpSp>
        <p:nvGrpSpPr>
          <p:cNvPr id="59" name="object 59"/>
          <p:cNvGrpSpPr/>
          <p:nvPr/>
        </p:nvGrpSpPr>
        <p:grpSpPr>
          <a:xfrm>
            <a:off x="10906603" y="1643742"/>
            <a:ext cx="585470" cy="250190"/>
            <a:chOff x="10906603" y="1643742"/>
            <a:chExt cx="585470" cy="250190"/>
          </a:xfrm>
        </p:grpSpPr>
        <p:sp>
          <p:nvSpPr>
            <p:cNvPr id="60" name="object 60"/>
            <p:cNvSpPr/>
            <p:nvPr/>
          </p:nvSpPr>
          <p:spPr>
            <a:xfrm>
              <a:off x="10907662" y="1644851"/>
              <a:ext cx="582930" cy="248285"/>
            </a:xfrm>
            <a:custGeom>
              <a:avLst/>
              <a:gdLst/>
              <a:ahLst/>
              <a:cxnLst/>
              <a:rect l="l" t="t" r="r" b="b"/>
              <a:pathLst>
                <a:path w="582929" h="248285">
                  <a:moveTo>
                    <a:pt x="582711" y="0"/>
                  </a:moveTo>
                  <a:lnTo>
                    <a:pt x="0" y="0"/>
                  </a:lnTo>
                  <a:lnTo>
                    <a:pt x="0" y="247892"/>
                  </a:lnTo>
                  <a:lnTo>
                    <a:pt x="582711" y="247892"/>
                  </a:lnTo>
                  <a:lnTo>
                    <a:pt x="582711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10907716" y="1644855"/>
              <a:ext cx="582930" cy="248285"/>
            </a:xfrm>
            <a:custGeom>
              <a:avLst/>
              <a:gdLst/>
              <a:ahLst/>
              <a:cxnLst/>
              <a:rect l="l" t="t" r="r" b="b"/>
              <a:pathLst>
                <a:path w="582929" h="248285">
                  <a:moveTo>
                    <a:pt x="582722" y="247903"/>
                  </a:moveTo>
                  <a:lnTo>
                    <a:pt x="0" y="247903"/>
                  </a:lnTo>
                  <a:lnTo>
                    <a:pt x="0" y="0"/>
                  </a:lnTo>
                  <a:lnTo>
                    <a:pt x="582722" y="0"/>
                  </a:lnTo>
                  <a:lnTo>
                    <a:pt x="582722" y="247903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62" name="object 62"/>
          <p:cNvGraphicFramePr>
            <a:graphicFrameLocks noGrp="1"/>
          </p:cNvGraphicFramePr>
          <p:nvPr/>
        </p:nvGraphicFramePr>
        <p:xfrm>
          <a:off x="12132005" y="1351508"/>
          <a:ext cx="2352039" cy="4203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359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60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018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PEE</a:t>
                      </a:r>
                      <a:r>
                        <a:rPr sz="1000" spc="50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1450-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TRANSPARENT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018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PEE</a:t>
                      </a:r>
                      <a:r>
                        <a:rPr sz="1000" spc="50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1450-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BLACK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3" name="object 63"/>
          <p:cNvSpPr txBox="1"/>
          <p:nvPr/>
        </p:nvSpPr>
        <p:spPr>
          <a:xfrm>
            <a:off x="13109192" y="1787882"/>
            <a:ext cx="129286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(Other</a:t>
            </a:r>
            <a:r>
              <a:rPr sz="8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Colors</a:t>
            </a:r>
            <a:r>
              <a:rPr sz="8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upon</a:t>
            </a:r>
            <a:r>
              <a:rPr sz="8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request)</a:t>
            </a:r>
            <a:endParaRPr sz="800">
              <a:latin typeface="Arial"/>
              <a:cs typeface="Arial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12173282" y="2206268"/>
            <a:ext cx="2008505" cy="4965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180"/>
              </a:lnSpc>
              <a:spcBef>
                <a:spcPts val="100"/>
              </a:spcBef>
            </a:pP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Lenghts in</a:t>
            </a:r>
            <a:r>
              <a:rPr sz="1000" b="1" spc="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stock:</a:t>
            </a:r>
            <a:r>
              <a:rPr sz="1000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985</a:t>
            </a:r>
            <a:r>
              <a:rPr sz="10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&amp;</a:t>
            </a:r>
            <a:r>
              <a:rPr sz="10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1315</a:t>
            </a:r>
            <a:r>
              <a:rPr sz="10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mm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ts val="940"/>
              </a:lnSpc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(Other</a:t>
            </a:r>
            <a:r>
              <a:rPr sz="80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lenghts</a:t>
            </a:r>
            <a:r>
              <a:rPr sz="8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upon</a:t>
            </a:r>
            <a:r>
              <a:rPr sz="80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request)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Order</a:t>
            </a:r>
            <a:r>
              <a:rPr sz="1000" b="1" spc="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quantity:</a:t>
            </a:r>
            <a:r>
              <a:rPr sz="1000" b="1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Box</a:t>
            </a:r>
            <a:r>
              <a:rPr sz="1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25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pcs</a:t>
            </a:r>
            <a:endParaRPr sz="1000">
              <a:latin typeface="Arial"/>
              <a:cs typeface="Arial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8386711" y="664603"/>
            <a:ext cx="5634355" cy="673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639"/>
              </a:lnSpc>
              <a:spcBef>
                <a:spcPts val="100"/>
              </a:spcBef>
            </a:pPr>
            <a:r>
              <a:rPr sz="1400" b="1" dirty="0">
                <a:solidFill>
                  <a:srgbClr val="005AA9"/>
                </a:solidFill>
                <a:latin typeface="Arial"/>
                <a:cs typeface="Arial"/>
              </a:rPr>
              <a:t>PEE</a:t>
            </a:r>
            <a:r>
              <a:rPr sz="1400" b="1" spc="-30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1400" b="1" spc="-20" dirty="0">
                <a:solidFill>
                  <a:srgbClr val="005AA9"/>
                </a:solidFill>
                <a:latin typeface="Arial"/>
                <a:cs typeface="Arial"/>
              </a:rPr>
              <a:t>1450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ts val="1160"/>
              </a:lnSpc>
            </a:pPr>
            <a:r>
              <a:rPr sz="1000" b="1" dirty="0">
                <a:latin typeface="Arial"/>
                <a:cs typeface="Arial"/>
              </a:rPr>
              <a:t>Profile</a:t>
            </a:r>
            <a:r>
              <a:rPr sz="1000" b="1" spc="-1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for</a:t>
            </a:r>
            <a:r>
              <a:rPr sz="1000" b="1" spc="-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wooden</a:t>
            </a:r>
            <a:r>
              <a:rPr sz="1000" b="1" spc="-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shelves</a:t>
            </a:r>
            <a:r>
              <a:rPr sz="1000" b="1" spc="-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from</a:t>
            </a:r>
            <a:r>
              <a:rPr sz="1000" b="1" spc="-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16</a:t>
            </a:r>
            <a:r>
              <a:rPr sz="1000" b="1" spc="-1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to</a:t>
            </a:r>
            <a:r>
              <a:rPr sz="1000" b="1" spc="-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28</a:t>
            </a:r>
            <a:r>
              <a:rPr sz="1000" b="1" spc="-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mm</a:t>
            </a:r>
            <a:r>
              <a:rPr sz="1000" b="1" spc="-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thickness.</a:t>
            </a:r>
            <a:r>
              <a:rPr sz="1000" b="1" spc="-4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With</a:t>
            </a:r>
            <a:r>
              <a:rPr sz="1000" spc="20" dirty="0">
                <a:latin typeface="Times New Roman"/>
                <a:cs typeface="Times New Roman"/>
              </a:rPr>
              <a:t> </a:t>
            </a:r>
            <a:r>
              <a:rPr sz="1000" dirty="0">
                <a:latin typeface="Arial"/>
                <a:cs typeface="Arial"/>
              </a:rPr>
              <a:t>hinge</a:t>
            </a:r>
            <a:r>
              <a:rPr sz="1000" spc="15" dirty="0">
                <a:latin typeface="Times New Roman"/>
                <a:cs typeface="Times New Roman"/>
              </a:rPr>
              <a:t> </a:t>
            </a:r>
            <a:r>
              <a:rPr sz="1000" dirty="0">
                <a:latin typeface="Arial"/>
                <a:cs typeface="Arial"/>
              </a:rPr>
              <a:t>for</a:t>
            </a:r>
            <a:r>
              <a:rPr sz="1000" spc="20" dirty="0">
                <a:latin typeface="Times New Roman"/>
                <a:cs typeface="Times New Roman"/>
              </a:rPr>
              <a:t> </a:t>
            </a:r>
            <a:r>
              <a:rPr sz="1000" dirty="0">
                <a:latin typeface="Arial"/>
                <a:cs typeface="Arial"/>
              </a:rPr>
              <a:t>oscilating</a:t>
            </a:r>
            <a:r>
              <a:rPr sz="1000" spc="20" dirty="0">
                <a:latin typeface="Times New Roman"/>
                <a:cs typeface="Times New Roman"/>
              </a:rPr>
              <a:t> </a:t>
            </a:r>
            <a:r>
              <a:rPr sz="1000" spc="-10" dirty="0">
                <a:latin typeface="Arial"/>
                <a:cs typeface="Arial"/>
              </a:rPr>
              <a:t>function.</a:t>
            </a:r>
            <a:endParaRPr sz="10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  <a:spcBef>
                <a:spcPts val="1100"/>
              </a:spcBef>
              <a:tabLst>
                <a:tab pos="1129665" algn="l"/>
              </a:tabLst>
            </a:pPr>
            <a:r>
              <a:rPr sz="1000" b="1" spc="-20" dirty="0">
                <a:solidFill>
                  <a:srgbClr val="231F20"/>
                </a:solidFill>
                <a:latin typeface="Arial"/>
                <a:cs typeface="Arial"/>
              </a:rPr>
              <a:t>CODE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COLOR</a:t>
            </a:r>
            <a:endParaRPr sz="1000">
              <a:latin typeface="Arial"/>
              <a:cs typeface="Arial"/>
            </a:endParaRPr>
          </a:p>
        </p:txBody>
      </p:sp>
      <p:pic>
        <p:nvPicPr>
          <p:cNvPr id="66" name="object 6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426412" y="3600793"/>
            <a:ext cx="2067585" cy="1624673"/>
          </a:xfrm>
          <a:prstGeom prst="rect">
            <a:avLst/>
          </a:prstGeom>
        </p:spPr>
      </p:pic>
      <p:grpSp>
        <p:nvGrpSpPr>
          <p:cNvPr id="67" name="object 67"/>
          <p:cNvGrpSpPr/>
          <p:nvPr/>
        </p:nvGrpSpPr>
        <p:grpSpPr>
          <a:xfrm>
            <a:off x="10883893" y="4059701"/>
            <a:ext cx="608330" cy="455930"/>
            <a:chOff x="10883893" y="4059701"/>
            <a:chExt cx="608330" cy="455930"/>
          </a:xfrm>
        </p:grpSpPr>
        <p:sp>
          <p:nvSpPr>
            <p:cNvPr id="68" name="object 68"/>
            <p:cNvSpPr/>
            <p:nvPr/>
          </p:nvSpPr>
          <p:spPr>
            <a:xfrm>
              <a:off x="10885805" y="4061612"/>
              <a:ext cx="604520" cy="452120"/>
            </a:xfrm>
            <a:custGeom>
              <a:avLst/>
              <a:gdLst/>
              <a:ahLst/>
              <a:cxnLst/>
              <a:rect l="l" t="t" r="r" b="b"/>
              <a:pathLst>
                <a:path w="604520" h="452120">
                  <a:moveTo>
                    <a:pt x="451269" y="0"/>
                  </a:moveTo>
                  <a:lnTo>
                    <a:pt x="419" y="0"/>
                  </a:lnTo>
                  <a:lnTo>
                    <a:pt x="863" y="7289"/>
                  </a:lnTo>
                  <a:lnTo>
                    <a:pt x="723" y="14554"/>
                  </a:lnTo>
                  <a:lnTo>
                    <a:pt x="0" y="21755"/>
                  </a:lnTo>
                  <a:lnTo>
                    <a:pt x="453453" y="21755"/>
                  </a:lnTo>
                  <a:lnTo>
                    <a:pt x="455206" y="23545"/>
                  </a:lnTo>
                  <a:lnTo>
                    <a:pt x="455206" y="425932"/>
                  </a:lnTo>
                  <a:lnTo>
                    <a:pt x="457229" y="435920"/>
                  </a:lnTo>
                  <a:lnTo>
                    <a:pt x="462743" y="444088"/>
                  </a:lnTo>
                  <a:lnTo>
                    <a:pt x="470915" y="449601"/>
                  </a:lnTo>
                  <a:lnTo>
                    <a:pt x="480910" y="451624"/>
                  </a:lnTo>
                  <a:lnTo>
                    <a:pt x="578739" y="451624"/>
                  </a:lnTo>
                  <a:lnTo>
                    <a:pt x="588723" y="449601"/>
                  </a:lnTo>
                  <a:lnTo>
                    <a:pt x="596882" y="444088"/>
                  </a:lnTo>
                  <a:lnTo>
                    <a:pt x="602386" y="435920"/>
                  </a:lnTo>
                  <a:lnTo>
                    <a:pt x="604405" y="425932"/>
                  </a:lnTo>
                  <a:lnTo>
                    <a:pt x="604405" y="163245"/>
                  </a:lnTo>
                  <a:lnTo>
                    <a:pt x="582688" y="163245"/>
                  </a:lnTo>
                  <a:lnTo>
                    <a:pt x="582688" y="428091"/>
                  </a:lnTo>
                  <a:lnTo>
                    <a:pt x="580872" y="429856"/>
                  </a:lnTo>
                  <a:lnTo>
                    <a:pt x="478726" y="429856"/>
                  </a:lnTo>
                  <a:lnTo>
                    <a:pt x="476961" y="428091"/>
                  </a:lnTo>
                  <a:lnTo>
                    <a:pt x="476961" y="25679"/>
                  </a:lnTo>
                  <a:lnTo>
                    <a:pt x="474938" y="15698"/>
                  </a:lnTo>
                  <a:lnTo>
                    <a:pt x="469425" y="7534"/>
                  </a:lnTo>
                  <a:lnTo>
                    <a:pt x="461257" y="2022"/>
                  </a:lnTo>
                  <a:lnTo>
                    <a:pt x="451269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10885805" y="4061612"/>
              <a:ext cx="604520" cy="452120"/>
            </a:xfrm>
            <a:custGeom>
              <a:avLst/>
              <a:gdLst/>
              <a:ahLst/>
              <a:cxnLst/>
              <a:rect l="l" t="t" r="r" b="b"/>
              <a:pathLst>
                <a:path w="604520" h="452120">
                  <a:moveTo>
                    <a:pt x="582688" y="163245"/>
                  </a:moveTo>
                  <a:lnTo>
                    <a:pt x="582688" y="425932"/>
                  </a:lnTo>
                  <a:lnTo>
                    <a:pt x="582688" y="428091"/>
                  </a:lnTo>
                  <a:lnTo>
                    <a:pt x="580872" y="429856"/>
                  </a:lnTo>
                  <a:lnTo>
                    <a:pt x="578739" y="429856"/>
                  </a:lnTo>
                  <a:lnTo>
                    <a:pt x="480910" y="429856"/>
                  </a:lnTo>
                  <a:lnTo>
                    <a:pt x="478726" y="429856"/>
                  </a:lnTo>
                  <a:lnTo>
                    <a:pt x="476961" y="428091"/>
                  </a:lnTo>
                  <a:lnTo>
                    <a:pt x="476961" y="425932"/>
                  </a:lnTo>
                  <a:lnTo>
                    <a:pt x="476961" y="25679"/>
                  </a:lnTo>
                  <a:lnTo>
                    <a:pt x="474938" y="15698"/>
                  </a:lnTo>
                  <a:lnTo>
                    <a:pt x="469425" y="7534"/>
                  </a:lnTo>
                  <a:lnTo>
                    <a:pt x="461257" y="2022"/>
                  </a:lnTo>
                  <a:lnTo>
                    <a:pt x="451269" y="0"/>
                  </a:lnTo>
                  <a:lnTo>
                    <a:pt x="419" y="0"/>
                  </a:lnTo>
                  <a:lnTo>
                    <a:pt x="863" y="7289"/>
                  </a:lnTo>
                  <a:lnTo>
                    <a:pt x="723" y="14554"/>
                  </a:lnTo>
                  <a:lnTo>
                    <a:pt x="0" y="21755"/>
                  </a:lnTo>
                  <a:lnTo>
                    <a:pt x="451269" y="21755"/>
                  </a:lnTo>
                  <a:lnTo>
                    <a:pt x="453453" y="21755"/>
                  </a:lnTo>
                  <a:lnTo>
                    <a:pt x="455206" y="23545"/>
                  </a:lnTo>
                  <a:lnTo>
                    <a:pt x="455206" y="25679"/>
                  </a:lnTo>
                  <a:lnTo>
                    <a:pt x="455206" y="425932"/>
                  </a:lnTo>
                  <a:lnTo>
                    <a:pt x="457229" y="435920"/>
                  </a:lnTo>
                  <a:lnTo>
                    <a:pt x="462743" y="444088"/>
                  </a:lnTo>
                  <a:lnTo>
                    <a:pt x="470915" y="449601"/>
                  </a:lnTo>
                  <a:lnTo>
                    <a:pt x="480910" y="451624"/>
                  </a:lnTo>
                  <a:lnTo>
                    <a:pt x="578739" y="451624"/>
                  </a:lnTo>
                  <a:lnTo>
                    <a:pt x="588723" y="449601"/>
                  </a:lnTo>
                  <a:lnTo>
                    <a:pt x="596882" y="444088"/>
                  </a:lnTo>
                  <a:lnTo>
                    <a:pt x="602386" y="435920"/>
                  </a:lnTo>
                  <a:lnTo>
                    <a:pt x="604405" y="425932"/>
                  </a:lnTo>
                  <a:lnTo>
                    <a:pt x="604405" y="163245"/>
                  </a:lnTo>
                  <a:lnTo>
                    <a:pt x="582688" y="163245"/>
                  </a:lnTo>
                  <a:close/>
                </a:path>
              </a:pathLst>
            </a:custGeom>
            <a:ln w="3822">
              <a:solidFill>
                <a:srgbClr val="4E51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0" name="object 70"/>
          <p:cNvSpPr txBox="1"/>
          <p:nvPr/>
        </p:nvSpPr>
        <p:spPr>
          <a:xfrm>
            <a:off x="10894745" y="3876078"/>
            <a:ext cx="60896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b="1" dirty="0">
                <a:solidFill>
                  <a:srgbClr val="231F20"/>
                </a:solidFill>
                <a:latin typeface="Arial Narrow"/>
                <a:cs typeface="Arial Narrow"/>
              </a:rPr>
              <a:t>SHELF</a:t>
            </a:r>
            <a:r>
              <a:rPr sz="700" spc="-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00" b="1" spc="-10" dirty="0">
                <a:solidFill>
                  <a:srgbClr val="231F20"/>
                </a:solidFill>
                <a:latin typeface="Arial Narrow"/>
                <a:cs typeface="Arial Narrow"/>
              </a:rPr>
              <a:t>SECTION</a:t>
            </a:r>
            <a:endParaRPr sz="700">
              <a:latin typeface="Arial Narrow"/>
              <a:cs typeface="Arial Narrow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10920249" y="4539890"/>
            <a:ext cx="53594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b="1" spc="-10" dirty="0">
                <a:solidFill>
                  <a:srgbClr val="231F20"/>
                </a:solidFill>
                <a:latin typeface="Arial Narrow"/>
                <a:cs typeface="Arial Narrow"/>
              </a:rPr>
              <a:t>SAURINA/MDT</a:t>
            </a:r>
            <a:endParaRPr sz="700">
              <a:latin typeface="Arial Narrow"/>
              <a:cs typeface="Arial Narrow"/>
            </a:endParaRPr>
          </a:p>
        </p:txBody>
      </p:sp>
      <p:graphicFrame>
        <p:nvGraphicFramePr>
          <p:cNvPr id="72" name="object 72"/>
          <p:cNvGraphicFramePr>
            <a:graphicFrameLocks noGrp="1"/>
          </p:cNvGraphicFramePr>
          <p:nvPr/>
        </p:nvGraphicFramePr>
        <p:xfrm>
          <a:off x="12132005" y="3770617"/>
          <a:ext cx="2352039" cy="4203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359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60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018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PEE</a:t>
                      </a:r>
                      <a:r>
                        <a:rPr sz="1000" spc="50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1250-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TRANSPARENT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018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PEE</a:t>
                      </a:r>
                      <a:r>
                        <a:rPr sz="1000" spc="50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1250-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BLACK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3" name="object 73"/>
          <p:cNvSpPr txBox="1"/>
          <p:nvPr/>
        </p:nvSpPr>
        <p:spPr>
          <a:xfrm>
            <a:off x="12406972" y="3579228"/>
            <a:ext cx="39243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20" dirty="0">
                <a:solidFill>
                  <a:srgbClr val="231F20"/>
                </a:solidFill>
                <a:latin typeface="Arial"/>
                <a:cs typeface="Arial"/>
              </a:rPr>
              <a:t>CODE</a:t>
            </a:r>
            <a:endParaRPr sz="1000">
              <a:latin typeface="Arial"/>
              <a:cs typeface="Arial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13537058" y="3579228"/>
            <a:ext cx="48450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COLOR</a:t>
            </a:r>
            <a:endParaRPr sz="1000">
              <a:latin typeface="Arial"/>
              <a:cs typeface="Arial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13109192" y="4207005"/>
            <a:ext cx="129286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(Other</a:t>
            </a:r>
            <a:r>
              <a:rPr sz="8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Colors</a:t>
            </a:r>
            <a:r>
              <a:rPr sz="8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upon</a:t>
            </a:r>
            <a:r>
              <a:rPr sz="8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request)</a:t>
            </a:r>
            <a:endParaRPr sz="800">
              <a:latin typeface="Arial"/>
              <a:cs typeface="Arial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12173282" y="4625392"/>
            <a:ext cx="2008505" cy="4965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180"/>
              </a:lnSpc>
              <a:spcBef>
                <a:spcPts val="100"/>
              </a:spcBef>
            </a:pP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Lenghts in</a:t>
            </a:r>
            <a:r>
              <a:rPr sz="1000" b="1" spc="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stock:</a:t>
            </a:r>
            <a:r>
              <a:rPr sz="1000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985</a:t>
            </a:r>
            <a:r>
              <a:rPr sz="10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&amp;</a:t>
            </a:r>
            <a:r>
              <a:rPr sz="10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1315</a:t>
            </a:r>
            <a:r>
              <a:rPr sz="10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mm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ts val="940"/>
              </a:lnSpc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(Other</a:t>
            </a:r>
            <a:r>
              <a:rPr sz="80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lenghts</a:t>
            </a:r>
            <a:r>
              <a:rPr sz="8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upon</a:t>
            </a:r>
            <a:r>
              <a:rPr sz="80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request)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Order</a:t>
            </a:r>
            <a:r>
              <a:rPr sz="1000" b="1" spc="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quantity:</a:t>
            </a:r>
            <a:r>
              <a:rPr sz="1000" b="1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Box</a:t>
            </a:r>
            <a:r>
              <a:rPr sz="1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25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pcs</a:t>
            </a:r>
            <a:endParaRPr sz="1000">
              <a:latin typeface="Arial"/>
              <a:cs typeface="Arial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8386711" y="3101708"/>
            <a:ext cx="3971290" cy="381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639"/>
              </a:lnSpc>
              <a:spcBef>
                <a:spcPts val="100"/>
              </a:spcBef>
            </a:pPr>
            <a:r>
              <a:rPr sz="1400" b="1" dirty="0">
                <a:solidFill>
                  <a:srgbClr val="005AA9"/>
                </a:solidFill>
                <a:latin typeface="Arial"/>
                <a:cs typeface="Arial"/>
              </a:rPr>
              <a:t>PEE</a:t>
            </a:r>
            <a:r>
              <a:rPr sz="1400" b="1" spc="-30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1400" b="1" spc="-20" dirty="0">
                <a:solidFill>
                  <a:srgbClr val="005AA9"/>
                </a:solidFill>
                <a:latin typeface="Arial"/>
                <a:cs typeface="Arial"/>
              </a:rPr>
              <a:t>1250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ts val="1160"/>
              </a:lnSpc>
            </a:pPr>
            <a:r>
              <a:rPr sz="1000" b="1" dirty="0">
                <a:latin typeface="Arial"/>
                <a:cs typeface="Arial"/>
              </a:rPr>
              <a:t>Profile</a:t>
            </a:r>
            <a:r>
              <a:rPr sz="1000" b="1" spc="-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for </a:t>
            </a:r>
            <a:r>
              <a:rPr sz="1000" b="1" spc="-10" dirty="0">
                <a:latin typeface="Arial"/>
                <a:cs typeface="Arial"/>
              </a:rPr>
              <a:t>SAURINA/MDT</a:t>
            </a:r>
            <a:r>
              <a:rPr sz="1000" b="1" spc="-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shelves.</a:t>
            </a:r>
            <a:r>
              <a:rPr sz="1000" b="1" spc="-4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With</a:t>
            </a:r>
            <a:r>
              <a:rPr sz="1000" spc="20" dirty="0">
                <a:latin typeface="Times New Roman"/>
                <a:cs typeface="Times New Roman"/>
              </a:rPr>
              <a:t> </a:t>
            </a:r>
            <a:r>
              <a:rPr sz="1000" dirty="0">
                <a:latin typeface="Arial"/>
                <a:cs typeface="Arial"/>
              </a:rPr>
              <a:t>hinge</a:t>
            </a:r>
            <a:r>
              <a:rPr sz="1000" spc="25" dirty="0">
                <a:latin typeface="Times New Roman"/>
                <a:cs typeface="Times New Roman"/>
              </a:rPr>
              <a:t> </a:t>
            </a:r>
            <a:r>
              <a:rPr sz="1000" dirty="0">
                <a:latin typeface="Arial"/>
                <a:cs typeface="Arial"/>
              </a:rPr>
              <a:t>for</a:t>
            </a:r>
            <a:r>
              <a:rPr sz="1000" spc="20" dirty="0">
                <a:latin typeface="Times New Roman"/>
                <a:cs typeface="Times New Roman"/>
              </a:rPr>
              <a:t> </a:t>
            </a:r>
            <a:r>
              <a:rPr sz="1000" dirty="0">
                <a:latin typeface="Arial"/>
                <a:cs typeface="Arial"/>
              </a:rPr>
              <a:t>oscilating</a:t>
            </a:r>
            <a:r>
              <a:rPr sz="1000" spc="25" dirty="0">
                <a:latin typeface="Times New Roman"/>
                <a:cs typeface="Times New Roman"/>
              </a:rPr>
              <a:t> </a:t>
            </a:r>
            <a:r>
              <a:rPr sz="1000" spc="-10" dirty="0">
                <a:latin typeface="Arial"/>
                <a:cs typeface="Arial"/>
              </a:rPr>
              <a:t>function.</a:t>
            </a:r>
            <a:endParaRPr sz="1000">
              <a:latin typeface="Arial"/>
              <a:cs typeface="Arial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10867580" y="6360604"/>
            <a:ext cx="60896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b="1" dirty="0">
                <a:solidFill>
                  <a:srgbClr val="231F20"/>
                </a:solidFill>
                <a:latin typeface="Arial Narrow"/>
                <a:cs typeface="Arial Narrow"/>
              </a:rPr>
              <a:t>SHELF</a:t>
            </a:r>
            <a:r>
              <a:rPr sz="700" spc="-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00" b="1" spc="-10" dirty="0">
                <a:solidFill>
                  <a:srgbClr val="231F20"/>
                </a:solidFill>
                <a:latin typeface="Arial Narrow"/>
                <a:cs typeface="Arial Narrow"/>
              </a:rPr>
              <a:t>SECTION</a:t>
            </a:r>
            <a:endParaRPr sz="700">
              <a:latin typeface="Arial Narrow"/>
              <a:cs typeface="Arial Narrow"/>
            </a:endParaRPr>
          </a:p>
        </p:txBody>
      </p:sp>
      <p:grpSp>
        <p:nvGrpSpPr>
          <p:cNvPr id="79" name="object 79"/>
          <p:cNvGrpSpPr/>
          <p:nvPr/>
        </p:nvGrpSpPr>
        <p:grpSpPr>
          <a:xfrm>
            <a:off x="10632292" y="6525012"/>
            <a:ext cx="971550" cy="462915"/>
            <a:chOff x="10632292" y="6525012"/>
            <a:chExt cx="971550" cy="462915"/>
          </a:xfrm>
        </p:grpSpPr>
        <p:sp>
          <p:nvSpPr>
            <p:cNvPr id="80" name="object 80"/>
            <p:cNvSpPr/>
            <p:nvPr/>
          </p:nvSpPr>
          <p:spPr>
            <a:xfrm>
              <a:off x="10634204" y="6526923"/>
              <a:ext cx="342265" cy="451484"/>
            </a:xfrm>
            <a:custGeom>
              <a:avLst/>
              <a:gdLst/>
              <a:ahLst/>
              <a:cxnLst/>
              <a:rect l="l" t="t" r="r" b="b"/>
              <a:pathLst>
                <a:path w="342265" h="451484">
                  <a:moveTo>
                    <a:pt x="118249" y="326948"/>
                  </a:moveTo>
                  <a:lnTo>
                    <a:pt x="118249" y="353275"/>
                  </a:lnTo>
                  <a:lnTo>
                    <a:pt x="199326" y="353275"/>
                  </a:lnTo>
                  <a:lnTo>
                    <a:pt x="210063" y="353698"/>
                  </a:lnTo>
                  <a:lnTo>
                    <a:pt x="217368" y="356160"/>
                  </a:lnTo>
                  <a:lnTo>
                    <a:pt x="221313" y="362453"/>
                  </a:lnTo>
                  <a:lnTo>
                    <a:pt x="221955" y="374103"/>
                  </a:lnTo>
                  <a:lnTo>
                    <a:pt x="221907" y="408838"/>
                  </a:lnTo>
                  <a:lnTo>
                    <a:pt x="231961" y="435188"/>
                  </a:lnTo>
                  <a:lnTo>
                    <a:pt x="251339" y="448675"/>
                  </a:lnTo>
                  <a:lnTo>
                    <a:pt x="273488" y="451365"/>
                  </a:lnTo>
                  <a:lnTo>
                    <a:pt x="291858" y="445325"/>
                  </a:lnTo>
                  <a:lnTo>
                    <a:pt x="308756" y="426409"/>
                  </a:lnTo>
                  <a:lnTo>
                    <a:pt x="271643" y="426409"/>
                  </a:lnTo>
                  <a:lnTo>
                    <a:pt x="260242" y="425459"/>
                  </a:lnTo>
                  <a:lnTo>
                    <a:pt x="251279" y="419389"/>
                  </a:lnTo>
                  <a:lnTo>
                    <a:pt x="247611" y="409257"/>
                  </a:lnTo>
                  <a:lnTo>
                    <a:pt x="247395" y="362864"/>
                  </a:lnTo>
                  <a:lnTo>
                    <a:pt x="243516" y="346548"/>
                  </a:lnTo>
                  <a:lnTo>
                    <a:pt x="235369" y="336188"/>
                  </a:lnTo>
                  <a:lnTo>
                    <a:pt x="223564" y="330313"/>
                  </a:lnTo>
                  <a:lnTo>
                    <a:pt x="208711" y="327456"/>
                  </a:lnTo>
                  <a:lnTo>
                    <a:pt x="118249" y="326948"/>
                  </a:lnTo>
                  <a:close/>
                </a:path>
                <a:path w="342265" h="451484">
                  <a:moveTo>
                    <a:pt x="336803" y="375742"/>
                  </a:moveTo>
                  <a:lnTo>
                    <a:pt x="312458" y="375742"/>
                  </a:lnTo>
                  <a:lnTo>
                    <a:pt x="317360" y="381838"/>
                  </a:lnTo>
                  <a:lnTo>
                    <a:pt x="312013" y="387273"/>
                  </a:lnTo>
                  <a:lnTo>
                    <a:pt x="282625" y="421182"/>
                  </a:lnTo>
                  <a:lnTo>
                    <a:pt x="271643" y="426409"/>
                  </a:lnTo>
                  <a:lnTo>
                    <a:pt x="308756" y="426409"/>
                  </a:lnTo>
                  <a:lnTo>
                    <a:pt x="329920" y="402716"/>
                  </a:lnTo>
                  <a:lnTo>
                    <a:pt x="339139" y="381602"/>
                  </a:lnTo>
                  <a:lnTo>
                    <a:pt x="336803" y="375742"/>
                  </a:lnTo>
                  <a:close/>
                </a:path>
                <a:path w="342265" h="451484">
                  <a:moveTo>
                    <a:pt x="284066" y="33044"/>
                  </a:moveTo>
                  <a:lnTo>
                    <a:pt x="270294" y="34213"/>
                  </a:lnTo>
                  <a:lnTo>
                    <a:pt x="258178" y="42421"/>
                  </a:lnTo>
                  <a:lnTo>
                    <a:pt x="253099" y="57416"/>
                  </a:lnTo>
                  <a:lnTo>
                    <a:pt x="253019" y="60413"/>
                  </a:lnTo>
                  <a:lnTo>
                    <a:pt x="254330" y="403466"/>
                  </a:lnTo>
                  <a:lnTo>
                    <a:pt x="257605" y="414739"/>
                  </a:lnTo>
                  <a:lnTo>
                    <a:pt x="264804" y="419422"/>
                  </a:lnTo>
                  <a:lnTo>
                    <a:pt x="273332" y="418644"/>
                  </a:lnTo>
                  <a:lnTo>
                    <a:pt x="280593" y="413537"/>
                  </a:lnTo>
                  <a:lnTo>
                    <a:pt x="306730" y="382396"/>
                  </a:lnTo>
                  <a:lnTo>
                    <a:pt x="309375" y="379323"/>
                  </a:lnTo>
                  <a:lnTo>
                    <a:pt x="277685" y="379323"/>
                  </a:lnTo>
                  <a:lnTo>
                    <a:pt x="278312" y="374370"/>
                  </a:lnTo>
                  <a:lnTo>
                    <a:pt x="278300" y="326948"/>
                  </a:lnTo>
                  <a:lnTo>
                    <a:pt x="278039" y="90995"/>
                  </a:lnTo>
                  <a:lnTo>
                    <a:pt x="278028" y="60413"/>
                  </a:lnTo>
                  <a:lnTo>
                    <a:pt x="309295" y="60413"/>
                  </a:lnTo>
                  <a:lnTo>
                    <a:pt x="294208" y="38900"/>
                  </a:lnTo>
                  <a:lnTo>
                    <a:pt x="284066" y="33044"/>
                  </a:lnTo>
                  <a:close/>
                </a:path>
                <a:path w="342265" h="451484">
                  <a:moveTo>
                    <a:pt x="314432" y="354155"/>
                  </a:moveTo>
                  <a:lnTo>
                    <a:pt x="293547" y="361137"/>
                  </a:lnTo>
                  <a:lnTo>
                    <a:pt x="277685" y="379323"/>
                  </a:lnTo>
                  <a:lnTo>
                    <a:pt x="309375" y="379323"/>
                  </a:lnTo>
                  <a:lnTo>
                    <a:pt x="312458" y="375742"/>
                  </a:lnTo>
                  <a:lnTo>
                    <a:pt x="336803" y="375742"/>
                  </a:lnTo>
                  <a:lnTo>
                    <a:pt x="331803" y="363196"/>
                  </a:lnTo>
                  <a:lnTo>
                    <a:pt x="314432" y="354155"/>
                  </a:lnTo>
                  <a:close/>
                </a:path>
                <a:path w="342265" h="451484">
                  <a:moveTo>
                    <a:pt x="309295" y="60413"/>
                  </a:moveTo>
                  <a:lnTo>
                    <a:pt x="278028" y="60413"/>
                  </a:lnTo>
                  <a:lnTo>
                    <a:pt x="279933" y="61277"/>
                  </a:lnTo>
                  <a:lnTo>
                    <a:pt x="283933" y="69938"/>
                  </a:lnTo>
                  <a:lnTo>
                    <a:pt x="288394" y="78474"/>
                  </a:lnTo>
                  <a:lnTo>
                    <a:pt x="294738" y="85024"/>
                  </a:lnTo>
                  <a:lnTo>
                    <a:pt x="302782" y="89296"/>
                  </a:lnTo>
                  <a:lnTo>
                    <a:pt x="312343" y="90995"/>
                  </a:lnTo>
                  <a:lnTo>
                    <a:pt x="323289" y="88967"/>
                  </a:lnTo>
                  <a:lnTo>
                    <a:pt x="332639" y="83046"/>
                  </a:lnTo>
                  <a:lnTo>
                    <a:pt x="339202" y="74566"/>
                  </a:lnTo>
                  <a:lnTo>
                    <a:pt x="341630" y="65430"/>
                  </a:lnTo>
                  <a:lnTo>
                    <a:pt x="312407" y="65430"/>
                  </a:lnTo>
                  <a:lnTo>
                    <a:pt x="309892" y="61264"/>
                  </a:lnTo>
                  <a:lnTo>
                    <a:pt x="309295" y="60413"/>
                  </a:lnTo>
                  <a:close/>
                </a:path>
                <a:path w="342265" h="451484">
                  <a:moveTo>
                    <a:pt x="325067" y="26263"/>
                  </a:moveTo>
                  <a:lnTo>
                    <a:pt x="280657" y="26263"/>
                  </a:lnTo>
                  <a:lnTo>
                    <a:pt x="289106" y="28289"/>
                  </a:lnTo>
                  <a:lnTo>
                    <a:pt x="295746" y="31526"/>
                  </a:lnTo>
                  <a:lnTo>
                    <a:pt x="300808" y="35684"/>
                  </a:lnTo>
                  <a:lnTo>
                    <a:pt x="304520" y="40474"/>
                  </a:lnTo>
                  <a:lnTo>
                    <a:pt x="314490" y="57416"/>
                  </a:lnTo>
                  <a:lnTo>
                    <a:pt x="317245" y="63487"/>
                  </a:lnTo>
                  <a:lnTo>
                    <a:pt x="312407" y="65430"/>
                  </a:lnTo>
                  <a:lnTo>
                    <a:pt x="341630" y="65430"/>
                  </a:lnTo>
                  <a:lnTo>
                    <a:pt x="341782" y="64858"/>
                  </a:lnTo>
                  <a:lnTo>
                    <a:pt x="336553" y="43305"/>
                  </a:lnTo>
                  <a:lnTo>
                    <a:pt x="325067" y="26263"/>
                  </a:lnTo>
                  <a:close/>
                </a:path>
                <a:path w="342265" h="451484">
                  <a:moveTo>
                    <a:pt x="280441" y="0"/>
                  </a:moveTo>
                  <a:lnTo>
                    <a:pt x="0" y="2412"/>
                  </a:lnTo>
                  <a:lnTo>
                    <a:pt x="0" y="27912"/>
                  </a:lnTo>
                  <a:lnTo>
                    <a:pt x="325067" y="26263"/>
                  </a:lnTo>
                  <a:lnTo>
                    <a:pt x="322289" y="22142"/>
                  </a:lnTo>
                  <a:lnTo>
                    <a:pt x="302436" y="6122"/>
                  </a:lnTo>
                  <a:lnTo>
                    <a:pt x="280441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10634204" y="6526923"/>
              <a:ext cx="342265" cy="451484"/>
            </a:xfrm>
            <a:custGeom>
              <a:avLst/>
              <a:gdLst/>
              <a:ahLst/>
              <a:cxnLst/>
              <a:rect l="l" t="t" r="r" b="b"/>
              <a:pathLst>
                <a:path w="342265" h="451484">
                  <a:moveTo>
                    <a:pt x="0" y="2412"/>
                  </a:moveTo>
                  <a:lnTo>
                    <a:pt x="280441" y="0"/>
                  </a:lnTo>
                  <a:lnTo>
                    <a:pt x="322289" y="22142"/>
                  </a:lnTo>
                  <a:lnTo>
                    <a:pt x="341782" y="64858"/>
                  </a:lnTo>
                  <a:lnTo>
                    <a:pt x="339202" y="74566"/>
                  </a:lnTo>
                  <a:lnTo>
                    <a:pt x="332639" y="83046"/>
                  </a:lnTo>
                  <a:lnTo>
                    <a:pt x="323288" y="88967"/>
                  </a:lnTo>
                  <a:lnTo>
                    <a:pt x="312343" y="90995"/>
                  </a:lnTo>
                  <a:lnTo>
                    <a:pt x="302782" y="89296"/>
                  </a:lnTo>
                  <a:lnTo>
                    <a:pt x="294738" y="85024"/>
                  </a:lnTo>
                  <a:lnTo>
                    <a:pt x="288394" y="78474"/>
                  </a:lnTo>
                  <a:lnTo>
                    <a:pt x="283933" y="69938"/>
                  </a:lnTo>
                  <a:lnTo>
                    <a:pt x="279933" y="61277"/>
                  </a:lnTo>
                  <a:lnTo>
                    <a:pt x="278028" y="60413"/>
                  </a:lnTo>
                  <a:lnTo>
                    <a:pt x="278015" y="69405"/>
                  </a:lnTo>
                  <a:lnTo>
                    <a:pt x="278345" y="367830"/>
                  </a:lnTo>
                  <a:lnTo>
                    <a:pt x="278345" y="374103"/>
                  </a:lnTo>
                  <a:lnTo>
                    <a:pt x="277685" y="379323"/>
                  </a:lnTo>
                  <a:lnTo>
                    <a:pt x="283794" y="372325"/>
                  </a:lnTo>
                  <a:lnTo>
                    <a:pt x="293547" y="361137"/>
                  </a:lnTo>
                  <a:lnTo>
                    <a:pt x="314432" y="354155"/>
                  </a:lnTo>
                  <a:lnTo>
                    <a:pt x="331803" y="363196"/>
                  </a:lnTo>
                  <a:lnTo>
                    <a:pt x="339139" y="381602"/>
                  </a:lnTo>
                  <a:lnTo>
                    <a:pt x="329920" y="402716"/>
                  </a:lnTo>
                  <a:lnTo>
                    <a:pt x="291858" y="445325"/>
                  </a:lnTo>
                  <a:lnTo>
                    <a:pt x="273488" y="451365"/>
                  </a:lnTo>
                  <a:lnTo>
                    <a:pt x="251339" y="448675"/>
                  </a:lnTo>
                  <a:lnTo>
                    <a:pt x="231961" y="435188"/>
                  </a:lnTo>
                  <a:lnTo>
                    <a:pt x="221907" y="408838"/>
                  </a:lnTo>
                  <a:lnTo>
                    <a:pt x="221970" y="374370"/>
                  </a:lnTo>
                  <a:lnTo>
                    <a:pt x="221313" y="362453"/>
                  </a:lnTo>
                  <a:lnTo>
                    <a:pt x="217368" y="356160"/>
                  </a:lnTo>
                  <a:lnTo>
                    <a:pt x="210063" y="353698"/>
                  </a:lnTo>
                  <a:lnTo>
                    <a:pt x="199326" y="353275"/>
                  </a:lnTo>
                  <a:lnTo>
                    <a:pt x="118249" y="353275"/>
                  </a:lnTo>
                  <a:lnTo>
                    <a:pt x="118249" y="326948"/>
                  </a:lnTo>
                  <a:lnTo>
                    <a:pt x="208711" y="327456"/>
                  </a:lnTo>
                  <a:lnTo>
                    <a:pt x="243516" y="346548"/>
                  </a:lnTo>
                  <a:lnTo>
                    <a:pt x="247611" y="409257"/>
                  </a:lnTo>
                  <a:lnTo>
                    <a:pt x="251279" y="419389"/>
                  </a:lnTo>
                  <a:lnTo>
                    <a:pt x="260242" y="425459"/>
                  </a:lnTo>
                  <a:lnTo>
                    <a:pt x="271643" y="426409"/>
                  </a:lnTo>
                  <a:lnTo>
                    <a:pt x="282625" y="421182"/>
                  </a:lnTo>
                  <a:lnTo>
                    <a:pt x="312013" y="387273"/>
                  </a:lnTo>
                  <a:lnTo>
                    <a:pt x="317360" y="381838"/>
                  </a:lnTo>
                  <a:lnTo>
                    <a:pt x="312458" y="375742"/>
                  </a:lnTo>
                  <a:lnTo>
                    <a:pt x="306730" y="382396"/>
                  </a:lnTo>
                  <a:lnTo>
                    <a:pt x="280593" y="413537"/>
                  </a:lnTo>
                  <a:lnTo>
                    <a:pt x="273332" y="418644"/>
                  </a:lnTo>
                  <a:lnTo>
                    <a:pt x="264804" y="419422"/>
                  </a:lnTo>
                  <a:lnTo>
                    <a:pt x="257605" y="414739"/>
                  </a:lnTo>
                  <a:lnTo>
                    <a:pt x="254330" y="403466"/>
                  </a:lnTo>
                  <a:lnTo>
                    <a:pt x="253009" y="57683"/>
                  </a:lnTo>
                  <a:lnTo>
                    <a:pt x="258178" y="42421"/>
                  </a:lnTo>
                  <a:lnTo>
                    <a:pt x="270294" y="34213"/>
                  </a:lnTo>
                  <a:lnTo>
                    <a:pt x="284066" y="33044"/>
                  </a:lnTo>
                  <a:lnTo>
                    <a:pt x="294208" y="38900"/>
                  </a:lnTo>
                  <a:lnTo>
                    <a:pt x="309892" y="61264"/>
                  </a:lnTo>
                  <a:lnTo>
                    <a:pt x="312407" y="65430"/>
                  </a:lnTo>
                  <a:lnTo>
                    <a:pt x="317245" y="63487"/>
                  </a:lnTo>
                  <a:lnTo>
                    <a:pt x="295746" y="31526"/>
                  </a:lnTo>
                  <a:lnTo>
                    <a:pt x="280657" y="26263"/>
                  </a:lnTo>
                  <a:lnTo>
                    <a:pt x="0" y="27912"/>
                  </a:lnTo>
                </a:path>
              </a:pathLst>
            </a:custGeom>
            <a:ln w="3822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11071846" y="6539153"/>
              <a:ext cx="529590" cy="446405"/>
            </a:xfrm>
            <a:custGeom>
              <a:avLst/>
              <a:gdLst/>
              <a:ahLst/>
              <a:cxnLst/>
              <a:rect l="l" t="t" r="r" b="b"/>
              <a:pathLst>
                <a:path w="529590" h="446404">
                  <a:moveTo>
                    <a:pt x="214363" y="339534"/>
                  </a:moveTo>
                  <a:lnTo>
                    <a:pt x="214109" y="363575"/>
                  </a:lnTo>
                  <a:lnTo>
                    <a:pt x="298919" y="363575"/>
                  </a:lnTo>
                  <a:lnTo>
                    <a:pt x="311765" y="365466"/>
                  </a:lnTo>
                  <a:lnTo>
                    <a:pt x="323796" y="371117"/>
                  </a:lnTo>
                  <a:lnTo>
                    <a:pt x="333317" y="380500"/>
                  </a:lnTo>
                  <a:lnTo>
                    <a:pt x="338632" y="393585"/>
                  </a:lnTo>
                  <a:lnTo>
                    <a:pt x="343608" y="414329"/>
                  </a:lnTo>
                  <a:lnTo>
                    <a:pt x="352286" y="431015"/>
                  </a:lnTo>
                  <a:lnTo>
                    <a:pt x="367120" y="442134"/>
                  </a:lnTo>
                  <a:lnTo>
                    <a:pt x="390563" y="446176"/>
                  </a:lnTo>
                  <a:lnTo>
                    <a:pt x="444461" y="446176"/>
                  </a:lnTo>
                  <a:lnTo>
                    <a:pt x="483902" y="423608"/>
                  </a:lnTo>
                  <a:lnTo>
                    <a:pt x="390309" y="423608"/>
                  </a:lnTo>
                  <a:lnTo>
                    <a:pt x="374820" y="417040"/>
                  </a:lnTo>
                  <a:lnTo>
                    <a:pt x="366610" y="401099"/>
                  </a:lnTo>
                  <a:lnTo>
                    <a:pt x="361087" y="381940"/>
                  </a:lnTo>
                  <a:lnTo>
                    <a:pt x="353656" y="365721"/>
                  </a:lnTo>
                  <a:lnTo>
                    <a:pt x="342778" y="353454"/>
                  </a:lnTo>
                  <a:lnTo>
                    <a:pt x="331650" y="345573"/>
                  </a:lnTo>
                  <a:lnTo>
                    <a:pt x="318213" y="341340"/>
                  </a:lnTo>
                  <a:lnTo>
                    <a:pt x="300405" y="340017"/>
                  </a:lnTo>
                  <a:lnTo>
                    <a:pt x="214363" y="339534"/>
                  </a:lnTo>
                  <a:close/>
                </a:path>
                <a:path w="529590" h="446404">
                  <a:moveTo>
                    <a:pt x="524838" y="357416"/>
                  </a:moveTo>
                  <a:lnTo>
                    <a:pt x="501675" y="357416"/>
                  </a:lnTo>
                  <a:lnTo>
                    <a:pt x="506348" y="363232"/>
                  </a:lnTo>
                  <a:lnTo>
                    <a:pt x="501256" y="368388"/>
                  </a:lnTo>
                  <a:lnTo>
                    <a:pt x="464502" y="410413"/>
                  </a:lnTo>
                  <a:lnTo>
                    <a:pt x="390309" y="423608"/>
                  </a:lnTo>
                  <a:lnTo>
                    <a:pt x="483902" y="423608"/>
                  </a:lnTo>
                  <a:lnTo>
                    <a:pt x="518299" y="383070"/>
                  </a:lnTo>
                  <a:lnTo>
                    <a:pt x="527063" y="362990"/>
                  </a:lnTo>
                  <a:lnTo>
                    <a:pt x="524838" y="357416"/>
                  </a:lnTo>
                  <a:close/>
                </a:path>
                <a:path w="529590" h="446404">
                  <a:moveTo>
                    <a:pt x="474676" y="31432"/>
                  </a:moveTo>
                  <a:lnTo>
                    <a:pt x="461575" y="32546"/>
                  </a:lnTo>
                  <a:lnTo>
                    <a:pt x="450055" y="40352"/>
                  </a:lnTo>
                  <a:lnTo>
                    <a:pt x="445233" y="54609"/>
                  </a:lnTo>
                  <a:lnTo>
                    <a:pt x="445267" y="86550"/>
                  </a:lnTo>
                  <a:lnTo>
                    <a:pt x="446392" y="383793"/>
                  </a:lnTo>
                  <a:lnTo>
                    <a:pt x="449506" y="394512"/>
                  </a:lnTo>
                  <a:lnTo>
                    <a:pt x="456352" y="398964"/>
                  </a:lnTo>
                  <a:lnTo>
                    <a:pt x="464469" y="398224"/>
                  </a:lnTo>
                  <a:lnTo>
                    <a:pt x="471398" y="393369"/>
                  </a:lnTo>
                  <a:lnTo>
                    <a:pt x="496239" y="363740"/>
                  </a:lnTo>
                  <a:lnTo>
                    <a:pt x="498750" y="360819"/>
                  </a:lnTo>
                  <a:lnTo>
                    <a:pt x="468604" y="360819"/>
                  </a:lnTo>
                  <a:lnTo>
                    <a:pt x="469214" y="355866"/>
                  </a:lnTo>
                  <a:lnTo>
                    <a:pt x="468943" y="86550"/>
                  </a:lnTo>
                  <a:lnTo>
                    <a:pt x="468934" y="57467"/>
                  </a:lnTo>
                  <a:lnTo>
                    <a:pt x="498676" y="57467"/>
                  </a:lnTo>
                  <a:lnTo>
                    <a:pt x="484327" y="36995"/>
                  </a:lnTo>
                  <a:lnTo>
                    <a:pt x="474676" y="31432"/>
                  </a:lnTo>
                  <a:close/>
                </a:path>
                <a:path w="529590" h="446404">
                  <a:moveTo>
                    <a:pt x="503553" y="336891"/>
                  </a:moveTo>
                  <a:lnTo>
                    <a:pt x="483692" y="343522"/>
                  </a:lnTo>
                  <a:lnTo>
                    <a:pt x="468604" y="360819"/>
                  </a:lnTo>
                  <a:lnTo>
                    <a:pt x="498750" y="360819"/>
                  </a:lnTo>
                  <a:lnTo>
                    <a:pt x="501675" y="357416"/>
                  </a:lnTo>
                  <a:lnTo>
                    <a:pt x="524838" y="357416"/>
                  </a:lnTo>
                  <a:lnTo>
                    <a:pt x="520079" y="345489"/>
                  </a:lnTo>
                  <a:lnTo>
                    <a:pt x="503553" y="336891"/>
                  </a:lnTo>
                  <a:close/>
                </a:path>
                <a:path w="529590" h="446404">
                  <a:moveTo>
                    <a:pt x="498676" y="57467"/>
                  </a:moveTo>
                  <a:lnTo>
                    <a:pt x="468934" y="57467"/>
                  </a:lnTo>
                  <a:lnTo>
                    <a:pt x="470763" y="58305"/>
                  </a:lnTo>
                  <a:lnTo>
                    <a:pt x="474522" y="66522"/>
                  </a:lnTo>
                  <a:lnTo>
                    <a:pt x="478774" y="74643"/>
                  </a:lnTo>
                  <a:lnTo>
                    <a:pt x="484819" y="80875"/>
                  </a:lnTo>
                  <a:lnTo>
                    <a:pt x="492478" y="84937"/>
                  </a:lnTo>
                  <a:lnTo>
                    <a:pt x="501573" y="86550"/>
                  </a:lnTo>
                  <a:lnTo>
                    <a:pt x="511985" y="84620"/>
                  </a:lnTo>
                  <a:lnTo>
                    <a:pt x="520882" y="78990"/>
                  </a:lnTo>
                  <a:lnTo>
                    <a:pt x="527128" y="70927"/>
                  </a:lnTo>
                  <a:lnTo>
                    <a:pt x="529444" y="62242"/>
                  </a:lnTo>
                  <a:lnTo>
                    <a:pt x="501637" y="62242"/>
                  </a:lnTo>
                  <a:lnTo>
                    <a:pt x="499236" y="58267"/>
                  </a:lnTo>
                  <a:lnTo>
                    <a:pt x="498676" y="57467"/>
                  </a:lnTo>
                  <a:close/>
                </a:path>
                <a:path w="529590" h="446404">
                  <a:moveTo>
                    <a:pt x="513678" y="24980"/>
                  </a:moveTo>
                  <a:lnTo>
                    <a:pt x="471436" y="24980"/>
                  </a:lnTo>
                  <a:lnTo>
                    <a:pt x="479474" y="26906"/>
                  </a:lnTo>
                  <a:lnTo>
                    <a:pt x="485789" y="29984"/>
                  </a:lnTo>
                  <a:lnTo>
                    <a:pt x="490601" y="33939"/>
                  </a:lnTo>
                  <a:lnTo>
                    <a:pt x="494131" y="38493"/>
                  </a:lnTo>
                  <a:lnTo>
                    <a:pt x="503605" y="54609"/>
                  </a:lnTo>
                  <a:lnTo>
                    <a:pt x="506234" y="60388"/>
                  </a:lnTo>
                  <a:lnTo>
                    <a:pt x="501637" y="62242"/>
                  </a:lnTo>
                  <a:lnTo>
                    <a:pt x="529444" y="62242"/>
                  </a:lnTo>
                  <a:lnTo>
                    <a:pt x="529589" y="61696"/>
                  </a:lnTo>
                  <a:lnTo>
                    <a:pt x="524608" y="41190"/>
                  </a:lnTo>
                  <a:lnTo>
                    <a:pt x="513678" y="24980"/>
                  </a:lnTo>
                  <a:close/>
                </a:path>
                <a:path w="529590" h="446404">
                  <a:moveTo>
                    <a:pt x="471233" y="0"/>
                  </a:moveTo>
                  <a:lnTo>
                    <a:pt x="0" y="4048"/>
                  </a:lnTo>
                  <a:lnTo>
                    <a:pt x="0" y="27755"/>
                  </a:lnTo>
                  <a:lnTo>
                    <a:pt x="513678" y="24980"/>
                  </a:lnTo>
                  <a:lnTo>
                    <a:pt x="511032" y="21056"/>
                  </a:lnTo>
                  <a:lnTo>
                    <a:pt x="492146" y="5818"/>
                  </a:lnTo>
                  <a:lnTo>
                    <a:pt x="471233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11071846" y="6539154"/>
              <a:ext cx="529590" cy="446405"/>
            </a:xfrm>
            <a:custGeom>
              <a:avLst/>
              <a:gdLst/>
              <a:ahLst/>
              <a:cxnLst/>
              <a:rect l="l" t="t" r="r" b="b"/>
              <a:pathLst>
                <a:path w="529590" h="446404">
                  <a:moveTo>
                    <a:pt x="0" y="4048"/>
                  </a:moveTo>
                  <a:lnTo>
                    <a:pt x="471233" y="0"/>
                  </a:lnTo>
                  <a:lnTo>
                    <a:pt x="511032" y="21056"/>
                  </a:lnTo>
                  <a:lnTo>
                    <a:pt x="529589" y="61696"/>
                  </a:lnTo>
                  <a:lnTo>
                    <a:pt x="527128" y="70927"/>
                  </a:lnTo>
                  <a:lnTo>
                    <a:pt x="520882" y="78990"/>
                  </a:lnTo>
                  <a:lnTo>
                    <a:pt x="511985" y="84620"/>
                  </a:lnTo>
                  <a:lnTo>
                    <a:pt x="501573" y="86550"/>
                  </a:lnTo>
                  <a:lnTo>
                    <a:pt x="492478" y="84937"/>
                  </a:lnTo>
                  <a:lnTo>
                    <a:pt x="484819" y="80875"/>
                  </a:lnTo>
                  <a:lnTo>
                    <a:pt x="478774" y="74643"/>
                  </a:lnTo>
                  <a:lnTo>
                    <a:pt x="474522" y="66522"/>
                  </a:lnTo>
                  <a:lnTo>
                    <a:pt x="470763" y="58305"/>
                  </a:lnTo>
                  <a:lnTo>
                    <a:pt x="468934" y="57467"/>
                  </a:lnTo>
                  <a:lnTo>
                    <a:pt x="468922" y="66027"/>
                  </a:lnTo>
                  <a:lnTo>
                    <a:pt x="469214" y="349897"/>
                  </a:lnTo>
                  <a:lnTo>
                    <a:pt x="469214" y="355866"/>
                  </a:lnTo>
                  <a:lnTo>
                    <a:pt x="468604" y="360819"/>
                  </a:lnTo>
                  <a:lnTo>
                    <a:pt x="474421" y="354164"/>
                  </a:lnTo>
                  <a:lnTo>
                    <a:pt x="483692" y="343522"/>
                  </a:lnTo>
                  <a:lnTo>
                    <a:pt x="503553" y="336891"/>
                  </a:lnTo>
                  <a:lnTo>
                    <a:pt x="520079" y="345489"/>
                  </a:lnTo>
                  <a:lnTo>
                    <a:pt x="527063" y="362990"/>
                  </a:lnTo>
                  <a:lnTo>
                    <a:pt x="518299" y="383070"/>
                  </a:lnTo>
                  <a:lnTo>
                    <a:pt x="477469" y="431190"/>
                  </a:lnTo>
                  <a:lnTo>
                    <a:pt x="444461" y="446176"/>
                  </a:lnTo>
                  <a:lnTo>
                    <a:pt x="390563" y="446176"/>
                  </a:lnTo>
                  <a:lnTo>
                    <a:pt x="367120" y="442134"/>
                  </a:lnTo>
                  <a:lnTo>
                    <a:pt x="352286" y="431015"/>
                  </a:lnTo>
                  <a:lnTo>
                    <a:pt x="343608" y="414329"/>
                  </a:lnTo>
                  <a:lnTo>
                    <a:pt x="338632" y="393585"/>
                  </a:lnTo>
                  <a:lnTo>
                    <a:pt x="333317" y="380500"/>
                  </a:lnTo>
                  <a:lnTo>
                    <a:pt x="323796" y="371117"/>
                  </a:lnTo>
                  <a:lnTo>
                    <a:pt x="311765" y="365466"/>
                  </a:lnTo>
                  <a:lnTo>
                    <a:pt x="298919" y="363575"/>
                  </a:lnTo>
                  <a:lnTo>
                    <a:pt x="214109" y="363575"/>
                  </a:lnTo>
                  <a:lnTo>
                    <a:pt x="214363" y="339534"/>
                  </a:lnTo>
                  <a:lnTo>
                    <a:pt x="300405" y="340017"/>
                  </a:lnTo>
                  <a:lnTo>
                    <a:pt x="342778" y="353454"/>
                  </a:lnTo>
                  <a:lnTo>
                    <a:pt x="366610" y="401099"/>
                  </a:lnTo>
                  <a:lnTo>
                    <a:pt x="374820" y="417040"/>
                  </a:lnTo>
                  <a:lnTo>
                    <a:pt x="390309" y="423608"/>
                  </a:lnTo>
                  <a:lnTo>
                    <a:pt x="441197" y="423214"/>
                  </a:lnTo>
                  <a:lnTo>
                    <a:pt x="448421" y="422616"/>
                  </a:lnTo>
                  <a:lnTo>
                    <a:pt x="454679" y="419609"/>
                  </a:lnTo>
                  <a:lnTo>
                    <a:pt x="460021" y="415204"/>
                  </a:lnTo>
                  <a:lnTo>
                    <a:pt x="464502" y="410413"/>
                  </a:lnTo>
                  <a:lnTo>
                    <a:pt x="501256" y="368388"/>
                  </a:lnTo>
                  <a:lnTo>
                    <a:pt x="506348" y="363232"/>
                  </a:lnTo>
                  <a:lnTo>
                    <a:pt x="501675" y="357416"/>
                  </a:lnTo>
                  <a:lnTo>
                    <a:pt x="496239" y="363740"/>
                  </a:lnTo>
                  <a:lnTo>
                    <a:pt x="471398" y="393369"/>
                  </a:lnTo>
                  <a:lnTo>
                    <a:pt x="464469" y="398224"/>
                  </a:lnTo>
                  <a:lnTo>
                    <a:pt x="456352" y="398964"/>
                  </a:lnTo>
                  <a:lnTo>
                    <a:pt x="449506" y="394512"/>
                  </a:lnTo>
                  <a:lnTo>
                    <a:pt x="446392" y="383793"/>
                  </a:lnTo>
                  <a:lnTo>
                    <a:pt x="445147" y="54863"/>
                  </a:lnTo>
                  <a:lnTo>
                    <a:pt x="450055" y="40352"/>
                  </a:lnTo>
                  <a:lnTo>
                    <a:pt x="461575" y="32546"/>
                  </a:lnTo>
                  <a:lnTo>
                    <a:pt x="474676" y="31432"/>
                  </a:lnTo>
                  <a:lnTo>
                    <a:pt x="484327" y="36995"/>
                  </a:lnTo>
                  <a:lnTo>
                    <a:pt x="499236" y="58267"/>
                  </a:lnTo>
                  <a:lnTo>
                    <a:pt x="501637" y="62242"/>
                  </a:lnTo>
                  <a:lnTo>
                    <a:pt x="506234" y="60388"/>
                  </a:lnTo>
                  <a:lnTo>
                    <a:pt x="479474" y="26906"/>
                  </a:lnTo>
                  <a:lnTo>
                    <a:pt x="471436" y="24980"/>
                  </a:lnTo>
                  <a:lnTo>
                    <a:pt x="0" y="27755"/>
                  </a:lnTo>
                </a:path>
              </a:pathLst>
            </a:custGeom>
            <a:ln w="453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4" name="object 84"/>
          <p:cNvSpPr txBox="1"/>
          <p:nvPr/>
        </p:nvSpPr>
        <p:spPr>
          <a:xfrm>
            <a:off x="10704677" y="6987006"/>
            <a:ext cx="21082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25" dirty="0">
                <a:solidFill>
                  <a:srgbClr val="231F20"/>
                </a:solidFill>
                <a:latin typeface="Arial Narrow"/>
                <a:cs typeface="Arial Narrow"/>
              </a:rPr>
              <a:t>HMY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11087241" y="6980642"/>
            <a:ext cx="66167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76530">
              <a:lnSpc>
                <a:spcPct val="100000"/>
              </a:lnSpc>
              <a:spcBef>
                <a:spcPts val="100"/>
              </a:spcBef>
            </a:pPr>
            <a:r>
              <a:rPr sz="800" b="1" spc="-10" dirty="0">
                <a:solidFill>
                  <a:srgbClr val="231F20"/>
                </a:solidFill>
                <a:latin typeface="Arial Narrow"/>
                <a:cs typeface="Arial Narrow"/>
              </a:rPr>
              <a:t>ALSER</a:t>
            </a:r>
            <a:r>
              <a:rPr sz="800" spc="5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b="1" spc="-20" dirty="0">
                <a:solidFill>
                  <a:srgbClr val="231F20"/>
                </a:solidFill>
                <a:latin typeface="Arial Narrow"/>
                <a:cs typeface="Arial Narrow"/>
              </a:rPr>
              <a:t>INNOVATION</a:t>
            </a:r>
            <a:r>
              <a:rPr sz="8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b="1" spc="-25" dirty="0">
                <a:solidFill>
                  <a:srgbClr val="231F20"/>
                </a:solidFill>
                <a:latin typeface="Arial Narrow"/>
                <a:cs typeface="Arial Narrow"/>
              </a:rPr>
              <a:t>V4</a:t>
            </a:r>
            <a:endParaRPr sz="800">
              <a:latin typeface="Arial Narrow"/>
              <a:cs typeface="Arial Narrow"/>
            </a:endParaRPr>
          </a:p>
        </p:txBody>
      </p:sp>
      <p:graphicFrame>
        <p:nvGraphicFramePr>
          <p:cNvPr id="86" name="object 86"/>
          <p:cNvGraphicFramePr>
            <a:graphicFrameLocks noGrp="1"/>
          </p:cNvGraphicFramePr>
          <p:nvPr/>
        </p:nvGraphicFramePr>
        <p:xfrm>
          <a:off x="12132005" y="6311353"/>
          <a:ext cx="2352039" cy="4203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359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60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018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PEE</a:t>
                      </a:r>
                      <a:r>
                        <a:rPr sz="1000" spc="50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1275-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TRANSPARENT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018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PEE</a:t>
                      </a:r>
                      <a:r>
                        <a:rPr sz="1000" spc="50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1275-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BLACK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7" name="object 87"/>
          <p:cNvSpPr txBox="1"/>
          <p:nvPr/>
        </p:nvSpPr>
        <p:spPr>
          <a:xfrm>
            <a:off x="13109192" y="6747736"/>
            <a:ext cx="129286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(Other</a:t>
            </a:r>
            <a:r>
              <a:rPr sz="8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Colors</a:t>
            </a:r>
            <a:r>
              <a:rPr sz="8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upon</a:t>
            </a:r>
            <a:r>
              <a:rPr sz="8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request)</a:t>
            </a:r>
            <a:endParaRPr sz="800">
              <a:latin typeface="Arial"/>
              <a:cs typeface="Arial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12173282" y="7166113"/>
            <a:ext cx="2008505" cy="4965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180"/>
              </a:lnSpc>
              <a:spcBef>
                <a:spcPts val="100"/>
              </a:spcBef>
            </a:pP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Lenghts in</a:t>
            </a:r>
            <a:r>
              <a:rPr sz="1000" b="1" spc="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stock:</a:t>
            </a:r>
            <a:r>
              <a:rPr sz="1000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985</a:t>
            </a:r>
            <a:r>
              <a:rPr sz="10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&amp;</a:t>
            </a:r>
            <a:r>
              <a:rPr sz="10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1315</a:t>
            </a:r>
            <a:r>
              <a:rPr sz="10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mm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ts val="940"/>
              </a:lnSpc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(Other</a:t>
            </a:r>
            <a:r>
              <a:rPr sz="80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lenghts</a:t>
            </a:r>
            <a:r>
              <a:rPr sz="8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upon</a:t>
            </a:r>
            <a:r>
              <a:rPr sz="80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request)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Order</a:t>
            </a:r>
            <a:r>
              <a:rPr sz="1000" b="1" spc="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quantity:</a:t>
            </a:r>
            <a:r>
              <a:rPr sz="1000" b="1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Box</a:t>
            </a:r>
            <a:r>
              <a:rPr sz="1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50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pcs</a:t>
            </a:r>
            <a:endParaRPr sz="1000">
              <a:latin typeface="Arial"/>
              <a:cs typeface="Arial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8386711" y="5573293"/>
            <a:ext cx="5634355" cy="724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639"/>
              </a:lnSpc>
              <a:spcBef>
                <a:spcPts val="100"/>
              </a:spcBef>
            </a:pPr>
            <a:r>
              <a:rPr sz="1400" b="1" dirty="0">
                <a:solidFill>
                  <a:srgbClr val="005AA9"/>
                </a:solidFill>
                <a:latin typeface="Arial"/>
                <a:cs typeface="Arial"/>
              </a:rPr>
              <a:t>PEE</a:t>
            </a:r>
            <a:r>
              <a:rPr sz="1400" b="1" spc="-30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1400" b="1" spc="-20" dirty="0">
                <a:solidFill>
                  <a:srgbClr val="005AA9"/>
                </a:solidFill>
                <a:latin typeface="Arial"/>
                <a:cs typeface="Arial"/>
              </a:rPr>
              <a:t>1275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ts val="1160"/>
              </a:lnSpc>
            </a:pP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Profile for HMY P-25</a:t>
            </a:r>
            <a:r>
              <a:rPr sz="1000" b="1" spc="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&amp; ALSER </a:t>
            </a:r>
            <a:r>
              <a:rPr sz="1000" b="1" spc="-30" dirty="0">
                <a:solidFill>
                  <a:srgbClr val="231F20"/>
                </a:solidFill>
                <a:latin typeface="Arial"/>
                <a:cs typeface="Arial"/>
              </a:rPr>
              <a:t>INNOVATION</a:t>
            </a:r>
            <a:r>
              <a:rPr sz="1000" b="1" spc="-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V4 shelves.</a:t>
            </a:r>
            <a:r>
              <a:rPr sz="10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With</a:t>
            </a:r>
            <a:r>
              <a:rPr sz="10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hinge</a:t>
            </a:r>
            <a:r>
              <a:rPr sz="10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0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oscilating</a:t>
            </a:r>
            <a:r>
              <a:rPr sz="10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function.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0"/>
              </a:spcBef>
            </a:pPr>
            <a:endParaRPr sz="10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  <a:spcBef>
                <a:spcPts val="5"/>
              </a:spcBef>
              <a:tabLst>
                <a:tab pos="1129665" algn="l"/>
              </a:tabLst>
            </a:pPr>
            <a:r>
              <a:rPr sz="1000" b="1" spc="-20" dirty="0">
                <a:solidFill>
                  <a:srgbClr val="231F20"/>
                </a:solidFill>
                <a:latin typeface="Arial"/>
                <a:cs typeface="Arial"/>
              </a:rPr>
              <a:t>CODE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COLOR</a:t>
            </a:r>
            <a:endParaRPr sz="1000">
              <a:latin typeface="Arial"/>
              <a:cs typeface="Arial"/>
            </a:endParaRPr>
          </a:p>
        </p:txBody>
      </p:sp>
      <p:graphicFrame>
        <p:nvGraphicFramePr>
          <p:cNvPr id="90" name="object 90"/>
          <p:cNvGraphicFramePr>
            <a:graphicFrameLocks noGrp="1"/>
          </p:cNvGraphicFramePr>
          <p:nvPr/>
        </p:nvGraphicFramePr>
        <p:xfrm>
          <a:off x="12132005" y="8800858"/>
          <a:ext cx="2352039" cy="4203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359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60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018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PEE</a:t>
                      </a:r>
                      <a:r>
                        <a:rPr sz="1000" spc="50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1300-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TRANSPARENT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018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PEE</a:t>
                      </a:r>
                      <a:r>
                        <a:rPr sz="1000" spc="50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1300-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BLACK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1" name="object 91"/>
          <p:cNvSpPr txBox="1"/>
          <p:nvPr/>
        </p:nvSpPr>
        <p:spPr>
          <a:xfrm>
            <a:off x="8386711" y="7995298"/>
            <a:ext cx="5097145" cy="792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639"/>
              </a:lnSpc>
              <a:spcBef>
                <a:spcPts val="100"/>
              </a:spcBef>
            </a:pPr>
            <a:r>
              <a:rPr sz="1400" b="1" dirty="0">
                <a:solidFill>
                  <a:srgbClr val="005AA9"/>
                </a:solidFill>
                <a:latin typeface="Arial"/>
                <a:cs typeface="Arial"/>
              </a:rPr>
              <a:t>PEE</a:t>
            </a:r>
            <a:r>
              <a:rPr sz="1400" b="1" spc="-30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1400" b="1" spc="-20" dirty="0">
                <a:solidFill>
                  <a:srgbClr val="005AA9"/>
                </a:solidFill>
                <a:latin typeface="Arial"/>
                <a:cs typeface="Arial"/>
              </a:rPr>
              <a:t>1300</a:t>
            </a:r>
            <a:endParaRPr sz="1400">
              <a:latin typeface="Arial"/>
              <a:cs typeface="Arial"/>
            </a:endParaRPr>
          </a:p>
          <a:p>
            <a:pPr marL="12700" marR="5080">
              <a:lnSpc>
                <a:spcPts val="1200"/>
              </a:lnSpc>
            </a:pPr>
            <a:r>
              <a:rPr sz="1000" b="1" dirty="0">
                <a:latin typeface="Arial"/>
                <a:cs typeface="Arial"/>
              </a:rPr>
              <a:t>Profile</a:t>
            </a:r>
            <a:r>
              <a:rPr sz="1000" b="1" spc="-2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for</a:t>
            </a:r>
            <a:r>
              <a:rPr sz="1000" b="1" spc="-1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MODERN</a:t>
            </a:r>
            <a:r>
              <a:rPr sz="1000" b="1" spc="-10" dirty="0">
                <a:latin typeface="Arial"/>
                <a:cs typeface="Arial"/>
              </a:rPr>
              <a:t> EXPO,</a:t>
            </a:r>
            <a:r>
              <a:rPr sz="1000" b="1" spc="-5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CEFLA</a:t>
            </a:r>
            <a:r>
              <a:rPr sz="1000" b="1" spc="-1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SYSTEM</a:t>
            </a:r>
            <a:r>
              <a:rPr sz="1000" b="1" spc="-1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25,</a:t>
            </a:r>
            <a:r>
              <a:rPr sz="1000" b="1" spc="-5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KIDER</a:t>
            </a:r>
            <a:r>
              <a:rPr sz="1000" b="1" spc="-1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KS</a:t>
            </a:r>
            <a:r>
              <a:rPr sz="1000" b="1" spc="-1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&amp;</a:t>
            </a:r>
            <a:r>
              <a:rPr sz="1000" b="1" spc="-10" dirty="0">
                <a:latin typeface="Arial"/>
                <a:cs typeface="Arial"/>
              </a:rPr>
              <a:t> CAEM</a:t>
            </a:r>
            <a:r>
              <a:rPr sz="1000" b="1" spc="-10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T25</a:t>
            </a:r>
            <a:r>
              <a:rPr sz="1000" b="1" spc="-1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shelves.</a:t>
            </a:r>
            <a:r>
              <a:rPr sz="1000" b="1" spc="-50" dirty="0">
                <a:latin typeface="Arial"/>
                <a:cs typeface="Arial"/>
              </a:rPr>
              <a:t> </a:t>
            </a:r>
            <a:r>
              <a:rPr sz="1000" spc="-20" dirty="0">
                <a:latin typeface="Arial"/>
                <a:cs typeface="Arial"/>
              </a:rPr>
              <a:t>With</a:t>
            </a:r>
            <a:r>
              <a:rPr sz="1000" spc="-20" dirty="0">
                <a:latin typeface="Times New Roman"/>
                <a:cs typeface="Times New Roman"/>
              </a:rPr>
              <a:t> </a:t>
            </a:r>
            <a:r>
              <a:rPr sz="1000" dirty="0">
                <a:latin typeface="Arial"/>
                <a:cs typeface="Arial"/>
              </a:rPr>
              <a:t>hinge</a:t>
            </a:r>
            <a:r>
              <a:rPr sz="1000" spc="30" dirty="0">
                <a:latin typeface="Times New Roman"/>
                <a:cs typeface="Times New Roman"/>
              </a:rPr>
              <a:t> </a:t>
            </a:r>
            <a:r>
              <a:rPr sz="1000" dirty="0">
                <a:latin typeface="Arial"/>
                <a:cs typeface="Arial"/>
              </a:rPr>
              <a:t>for</a:t>
            </a:r>
            <a:r>
              <a:rPr sz="1000" spc="35" dirty="0">
                <a:latin typeface="Times New Roman"/>
                <a:cs typeface="Times New Roman"/>
              </a:rPr>
              <a:t> </a:t>
            </a:r>
            <a:r>
              <a:rPr sz="1000" dirty="0">
                <a:latin typeface="Arial"/>
                <a:cs typeface="Arial"/>
              </a:rPr>
              <a:t>oscilating</a:t>
            </a:r>
            <a:r>
              <a:rPr sz="1000" spc="30" dirty="0">
                <a:latin typeface="Times New Roman"/>
                <a:cs typeface="Times New Roman"/>
              </a:rPr>
              <a:t> </a:t>
            </a:r>
            <a:r>
              <a:rPr sz="1000" spc="-10" dirty="0">
                <a:latin typeface="Arial"/>
                <a:cs typeface="Arial"/>
              </a:rPr>
              <a:t>function</a:t>
            </a:r>
            <a:endParaRPr sz="1000">
              <a:latin typeface="Arial"/>
              <a:cs typeface="Arial"/>
            </a:endParaRPr>
          </a:p>
          <a:p>
            <a:pPr marR="688975" algn="r">
              <a:lnSpc>
                <a:spcPct val="100000"/>
              </a:lnSpc>
              <a:spcBef>
                <a:spcPts val="795"/>
              </a:spcBef>
            </a:pPr>
            <a:r>
              <a:rPr sz="1000" b="1" spc="-20" dirty="0">
                <a:solidFill>
                  <a:srgbClr val="231F20"/>
                </a:solidFill>
                <a:latin typeface="Arial"/>
                <a:cs typeface="Arial"/>
              </a:rPr>
              <a:t>CODE</a:t>
            </a:r>
            <a:endParaRPr sz="1000">
              <a:latin typeface="Arial"/>
              <a:cs typeface="Arial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13537058" y="8609457"/>
            <a:ext cx="48450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COLOR</a:t>
            </a:r>
            <a:endParaRPr sz="1000">
              <a:latin typeface="Arial"/>
              <a:cs typeface="Arial"/>
            </a:endParaRPr>
          </a:p>
        </p:txBody>
      </p:sp>
      <p:sp>
        <p:nvSpPr>
          <p:cNvPr id="93" name="object 93"/>
          <p:cNvSpPr txBox="1"/>
          <p:nvPr/>
        </p:nvSpPr>
        <p:spPr>
          <a:xfrm>
            <a:off x="13109192" y="9237229"/>
            <a:ext cx="129286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(Other</a:t>
            </a:r>
            <a:r>
              <a:rPr sz="8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Colors</a:t>
            </a:r>
            <a:r>
              <a:rPr sz="8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upon</a:t>
            </a:r>
            <a:r>
              <a:rPr sz="8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request)</a:t>
            </a:r>
            <a:endParaRPr sz="800">
              <a:latin typeface="Arial"/>
              <a:cs typeface="Arial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12173282" y="9655616"/>
            <a:ext cx="2008505" cy="4965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180"/>
              </a:lnSpc>
              <a:spcBef>
                <a:spcPts val="100"/>
              </a:spcBef>
            </a:pP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Lenghts in</a:t>
            </a:r>
            <a:r>
              <a:rPr sz="1000" b="1" spc="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stock:</a:t>
            </a:r>
            <a:r>
              <a:rPr sz="1000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985</a:t>
            </a:r>
            <a:r>
              <a:rPr sz="10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&amp;</a:t>
            </a:r>
            <a:r>
              <a:rPr sz="10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1315</a:t>
            </a:r>
            <a:r>
              <a:rPr sz="10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mm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ts val="940"/>
              </a:lnSpc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(Other</a:t>
            </a:r>
            <a:r>
              <a:rPr sz="80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lenghts</a:t>
            </a:r>
            <a:r>
              <a:rPr sz="8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upon</a:t>
            </a:r>
            <a:r>
              <a:rPr sz="80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request)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Order</a:t>
            </a:r>
            <a:r>
              <a:rPr sz="1000" b="1" spc="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quantity:</a:t>
            </a:r>
            <a:r>
              <a:rPr sz="1000" b="1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Box</a:t>
            </a:r>
            <a:r>
              <a:rPr sz="1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40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pcs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95" name="object 95"/>
          <p:cNvGrpSpPr/>
          <p:nvPr/>
        </p:nvGrpSpPr>
        <p:grpSpPr>
          <a:xfrm>
            <a:off x="11232750" y="9223356"/>
            <a:ext cx="581025" cy="426084"/>
            <a:chOff x="11232750" y="9223356"/>
            <a:chExt cx="581025" cy="426084"/>
          </a:xfrm>
        </p:grpSpPr>
        <p:sp>
          <p:nvSpPr>
            <p:cNvPr id="96" name="object 96"/>
            <p:cNvSpPr/>
            <p:nvPr/>
          </p:nvSpPr>
          <p:spPr>
            <a:xfrm>
              <a:off x="11234953" y="9225559"/>
              <a:ext cx="576580" cy="421640"/>
            </a:xfrm>
            <a:custGeom>
              <a:avLst/>
              <a:gdLst/>
              <a:ahLst/>
              <a:cxnLst/>
              <a:rect l="l" t="t" r="r" b="b"/>
              <a:pathLst>
                <a:path w="576579" h="421640">
                  <a:moveTo>
                    <a:pt x="152" y="0"/>
                  </a:moveTo>
                  <a:lnTo>
                    <a:pt x="0" y="34810"/>
                  </a:lnTo>
                  <a:lnTo>
                    <a:pt x="409930" y="36563"/>
                  </a:lnTo>
                  <a:lnTo>
                    <a:pt x="410972" y="37198"/>
                  </a:lnTo>
                  <a:lnTo>
                    <a:pt x="411759" y="38023"/>
                  </a:lnTo>
                  <a:lnTo>
                    <a:pt x="412292" y="38912"/>
                  </a:lnTo>
                  <a:lnTo>
                    <a:pt x="413778" y="41579"/>
                  </a:lnTo>
                  <a:lnTo>
                    <a:pt x="414235" y="45605"/>
                  </a:lnTo>
                  <a:lnTo>
                    <a:pt x="413956" y="50266"/>
                  </a:lnTo>
                  <a:lnTo>
                    <a:pt x="414378" y="63983"/>
                  </a:lnTo>
                  <a:lnTo>
                    <a:pt x="438150" y="99415"/>
                  </a:lnTo>
                  <a:lnTo>
                    <a:pt x="461594" y="105956"/>
                  </a:lnTo>
                  <a:lnTo>
                    <a:pt x="469950" y="105651"/>
                  </a:lnTo>
                  <a:lnTo>
                    <a:pt x="506834" y="82031"/>
                  </a:lnTo>
                  <a:lnTo>
                    <a:pt x="515658" y="64401"/>
                  </a:lnTo>
                  <a:lnTo>
                    <a:pt x="518591" y="61239"/>
                  </a:lnTo>
                  <a:lnTo>
                    <a:pt x="523684" y="58572"/>
                  </a:lnTo>
                  <a:lnTo>
                    <a:pt x="525919" y="58242"/>
                  </a:lnTo>
                  <a:lnTo>
                    <a:pt x="530529" y="58801"/>
                  </a:lnTo>
                  <a:lnTo>
                    <a:pt x="532993" y="59842"/>
                  </a:lnTo>
                  <a:lnTo>
                    <a:pt x="537248" y="63080"/>
                  </a:lnTo>
                  <a:lnTo>
                    <a:pt x="538937" y="65189"/>
                  </a:lnTo>
                  <a:lnTo>
                    <a:pt x="539800" y="67614"/>
                  </a:lnTo>
                  <a:lnTo>
                    <a:pt x="539597" y="377024"/>
                  </a:lnTo>
                  <a:lnTo>
                    <a:pt x="539673" y="379831"/>
                  </a:lnTo>
                  <a:lnTo>
                    <a:pt x="530428" y="385584"/>
                  </a:lnTo>
                  <a:lnTo>
                    <a:pt x="528726" y="385102"/>
                  </a:lnTo>
                  <a:lnTo>
                    <a:pt x="527469" y="384035"/>
                  </a:lnTo>
                  <a:lnTo>
                    <a:pt x="473722" y="332981"/>
                  </a:lnTo>
                  <a:lnTo>
                    <a:pt x="470331" y="330098"/>
                  </a:lnTo>
                  <a:lnTo>
                    <a:pt x="400419" y="320789"/>
                  </a:lnTo>
                  <a:lnTo>
                    <a:pt x="340044" y="321424"/>
                  </a:lnTo>
                  <a:lnTo>
                    <a:pt x="278565" y="323259"/>
                  </a:lnTo>
                  <a:lnTo>
                    <a:pt x="225742" y="324446"/>
                  </a:lnTo>
                  <a:lnTo>
                    <a:pt x="220853" y="324446"/>
                  </a:lnTo>
                  <a:lnTo>
                    <a:pt x="216115" y="325158"/>
                  </a:lnTo>
                  <a:lnTo>
                    <a:pt x="211658" y="326707"/>
                  </a:lnTo>
                  <a:lnTo>
                    <a:pt x="206844" y="328371"/>
                  </a:lnTo>
                  <a:lnTo>
                    <a:pt x="202412" y="330911"/>
                  </a:lnTo>
                  <a:lnTo>
                    <a:pt x="198450" y="334505"/>
                  </a:lnTo>
                  <a:lnTo>
                    <a:pt x="187243" y="345320"/>
                  </a:lnTo>
                  <a:lnTo>
                    <a:pt x="175987" y="356106"/>
                  </a:lnTo>
                  <a:lnTo>
                    <a:pt x="153428" y="377583"/>
                  </a:lnTo>
                  <a:lnTo>
                    <a:pt x="150139" y="382549"/>
                  </a:lnTo>
                  <a:lnTo>
                    <a:pt x="147281" y="384695"/>
                  </a:lnTo>
                  <a:lnTo>
                    <a:pt x="143344" y="385889"/>
                  </a:lnTo>
                  <a:lnTo>
                    <a:pt x="142290" y="385965"/>
                  </a:lnTo>
                  <a:lnTo>
                    <a:pt x="141122" y="385686"/>
                  </a:lnTo>
                  <a:lnTo>
                    <a:pt x="140741" y="385457"/>
                  </a:lnTo>
                  <a:lnTo>
                    <a:pt x="140487" y="385076"/>
                  </a:lnTo>
                  <a:lnTo>
                    <a:pt x="139065" y="383400"/>
                  </a:lnTo>
                  <a:lnTo>
                    <a:pt x="138201" y="380238"/>
                  </a:lnTo>
                  <a:lnTo>
                    <a:pt x="138252" y="375373"/>
                  </a:lnTo>
                  <a:lnTo>
                    <a:pt x="138023" y="291846"/>
                  </a:lnTo>
                  <a:lnTo>
                    <a:pt x="101498" y="291846"/>
                  </a:lnTo>
                  <a:lnTo>
                    <a:pt x="101752" y="375018"/>
                  </a:lnTo>
                  <a:lnTo>
                    <a:pt x="102365" y="384669"/>
                  </a:lnTo>
                  <a:lnTo>
                    <a:pt x="104360" y="393182"/>
                  </a:lnTo>
                  <a:lnTo>
                    <a:pt x="107572" y="400557"/>
                  </a:lnTo>
                  <a:lnTo>
                    <a:pt x="111836" y="406793"/>
                  </a:lnTo>
                  <a:lnTo>
                    <a:pt x="117436" y="413397"/>
                  </a:lnTo>
                  <a:lnTo>
                    <a:pt x="124574" y="417589"/>
                  </a:lnTo>
                  <a:lnTo>
                    <a:pt x="132359" y="419529"/>
                  </a:lnTo>
                  <a:lnTo>
                    <a:pt x="139852" y="421360"/>
                  </a:lnTo>
                  <a:lnTo>
                    <a:pt x="147789" y="421106"/>
                  </a:lnTo>
                  <a:lnTo>
                    <a:pt x="182041" y="399567"/>
                  </a:lnTo>
                  <a:lnTo>
                    <a:pt x="223507" y="359918"/>
                  </a:lnTo>
                  <a:lnTo>
                    <a:pt x="224167" y="359460"/>
                  </a:lnTo>
                  <a:lnTo>
                    <a:pt x="224574" y="359333"/>
                  </a:lnTo>
                  <a:lnTo>
                    <a:pt x="225107" y="359257"/>
                  </a:lnTo>
                  <a:lnTo>
                    <a:pt x="446493" y="357987"/>
                  </a:lnTo>
                  <a:lnTo>
                    <a:pt x="447205" y="358089"/>
                  </a:lnTo>
                  <a:lnTo>
                    <a:pt x="447840" y="358241"/>
                  </a:lnTo>
                  <a:lnTo>
                    <a:pt x="448716" y="358597"/>
                  </a:lnTo>
                  <a:lnTo>
                    <a:pt x="449097" y="358800"/>
                  </a:lnTo>
                  <a:lnTo>
                    <a:pt x="503135" y="410083"/>
                  </a:lnTo>
                  <a:lnTo>
                    <a:pt x="509936" y="414803"/>
                  </a:lnTo>
                  <a:lnTo>
                    <a:pt x="517394" y="418066"/>
                  </a:lnTo>
                  <a:lnTo>
                    <a:pt x="525267" y="419903"/>
                  </a:lnTo>
                  <a:lnTo>
                    <a:pt x="533311" y="420343"/>
                  </a:lnTo>
                  <a:lnTo>
                    <a:pt x="539165" y="420164"/>
                  </a:lnTo>
                  <a:lnTo>
                    <a:pt x="544969" y="418894"/>
                  </a:lnTo>
                  <a:lnTo>
                    <a:pt x="550291" y="416598"/>
                  </a:lnTo>
                  <a:lnTo>
                    <a:pt x="555764" y="414285"/>
                  </a:lnTo>
                  <a:lnTo>
                    <a:pt x="560806" y="410845"/>
                  </a:lnTo>
                  <a:lnTo>
                    <a:pt x="564959" y="406387"/>
                  </a:lnTo>
                  <a:lnTo>
                    <a:pt x="576287" y="62852"/>
                  </a:lnTo>
                  <a:lnTo>
                    <a:pt x="575932" y="61315"/>
                  </a:lnTo>
                  <a:lnTo>
                    <a:pt x="552103" y="30338"/>
                  </a:lnTo>
                  <a:lnTo>
                    <a:pt x="525450" y="23588"/>
                  </a:lnTo>
                  <a:lnTo>
                    <a:pt x="518190" y="24290"/>
                  </a:lnTo>
                  <a:lnTo>
                    <a:pt x="484512" y="46944"/>
                  </a:lnTo>
                  <a:lnTo>
                    <a:pt x="476313" y="64630"/>
                  </a:lnTo>
                  <a:lnTo>
                    <a:pt x="471932" y="68681"/>
                  </a:lnTo>
                  <a:lnTo>
                    <a:pt x="465315" y="70586"/>
                  </a:lnTo>
                  <a:lnTo>
                    <a:pt x="463105" y="70662"/>
                  </a:lnTo>
                  <a:lnTo>
                    <a:pt x="461010" y="70281"/>
                  </a:lnTo>
                  <a:lnTo>
                    <a:pt x="449859" y="59969"/>
                  </a:lnTo>
                  <a:lnTo>
                    <a:pt x="450469" y="52997"/>
                  </a:lnTo>
                  <a:lnTo>
                    <a:pt x="450507" y="44622"/>
                  </a:lnTo>
                  <a:lnTo>
                    <a:pt x="449597" y="36847"/>
                  </a:lnTo>
                  <a:lnTo>
                    <a:pt x="447627" y="29422"/>
                  </a:lnTo>
                  <a:lnTo>
                    <a:pt x="444487" y="22453"/>
                  </a:lnTo>
                  <a:lnTo>
                    <a:pt x="417233" y="1752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11234953" y="9225559"/>
              <a:ext cx="576580" cy="421640"/>
            </a:xfrm>
            <a:custGeom>
              <a:avLst/>
              <a:gdLst/>
              <a:ahLst/>
              <a:cxnLst/>
              <a:rect l="l" t="t" r="r" b="b"/>
              <a:pathLst>
                <a:path w="576579" h="421640">
                  <a:moveTo>
                    <a:pt x="152" y="0"/>
                  </a:moveTo>
                  <a:lnTo>
                    <a:pt x="417233" y="1752"/>
                  </a:lnTo>
                  <a:lnTo>
                    <a:pt x="444487" y="22377"/>
                  </a:lnTo>
                  <a:lnTo>
                    <a:pt x="447627" y="29422"/>
                  </a:lnTo>
                  <a:lnTo>
                    <a:pt x="449597" y="36847"/>
                  </a:lnTo>
                  <a:lnTo>
                    <a:pt x="450507" y="44622"/>
                  </a:lnTo>
                  <a:lnTo>
                    <a:pt x="450469" y="52641"/>
                  </a:lnTo>
                  <a:lnTo>
                    <a:pt x="450469" y="52997"/>
                  </a:lnTo>
                  <a:lnTo>
                    <a:pt x="463105" y="70662"/>
                  </a:lnTo>
                  <a:lnTo>
                    <a:pt x="465315" y="70586"/>
                  </a:lnTo>
                  <a:lnTo>
                    <a:pt x="467372" y="70002"/>
                  </a:lnTo>
                  <a:lnTo>
                    <a:pt x="471932" y="68681"/>
                  </a:lnTo>
                  <a:lnTo>
                    <a:pt x="476313" y="64630"/>
                  </a:lnTo>
                  <a:lnTo>
                    <a:pt x="478917" y="57340"/>
                  </a:lnTo>
                  <a:lnTo>
                    <a:pt x="479501" y="55918"/>
                  </a:lnTo>
                  <a:lnTo>
                    <a:pt x="510994" y="26109"/>
                  </a:lnTo>
                  <a:lnTo>
                    <a:pt x="525450" y="23588"/>
                  </a:lnTo>
                  <a:lnTo>
                    <a:pt x="532663" y="23939"/>
                  </a:lnTo>
                  <a:lnTo>
                    <a:pt x="569229" y="46026"/>
                  </a:lnTo>
                  <a:lnTo>
                    <a:pt x="576287" y="62852"/>
                  </a:lnTo>
                  <a:lnTo>
                    <a:pt x="576084" y="375958"/>
                  </a:lnTo>
                  <a:lnTo>
                    <a:pt x="575520" y="384973"/>
                  </a:lnTo>
                  <a:lnTo>
                    <a:pt x="573355" y="393077"/>
                  </a:lnTo>
                  <a:lnTo>
                    <a:pt x="569792" y="400228"/>
                  </a:lnTo>
                  <a:lnTo>
                    <a:pt x="565035" y="406387"/>
                  </a:lnTo>
                  <a:lnTo>
                    <a:pt x="560806" y="410845"/>
                  </a:lnTo>
                  <a:lnTo>
                    <a:pt x="555764" y="414285"/>
                  </a:lnTo>
                  <a:lnTo>
                    <a:pt x="550367" y="416598"/>
                  </a:lnTo>
                  <a:lnTo>
                    <a:pt x="544969" y="418894"/>
                  </a:lnTo>
                  <a:lnTo>
                    <a:pt x="539165" y="420164"/>
                  </a:lnTo>
                  <a:lnTo>
                    <a:pt x="533311" y="420343"/>
                  </a:lnTo>
                  <a:lnTo>
                    <a:pt x="525267" y="419903"/>
                  </a:lnTo>
                  <a:lnTo>
                    <a:pt x="517394" y="418066"/>
                  </a:lnTo>
                  <a:lnTo>
                    <a:pt x="509936" y="414803"/>
                  </a:lnTo>
                  <a:lnTo>
                    <a:pt x="503135" y="410083"/>
                  </a:lnTo>
                  <a:lnTo>
                    <a:pt x="449402" y="359079"/>
                  </a:lnTo>
                  <a:lnTo>
                    <a:pt x="449097" y="358800"/>
                  </a:lnTo>
                  <a:lnTo>
                    <a:pt x="446493" y="357987"/>
                  </a:lnTo>
                  <a:lnTo>
                    <a:pt x="225717" y="359257"/>
                  </a:lnTo>
                  <a:lnTo>
                    <a:pt x="225107" y="359257"/>
                  </a:lnTo>
                  <a:lnTo>
                    <a:pt x="182041" y="399567"/>
                  </a:lnTo>
                  <a:lnTo>
                    <a:pt x="176335" y="406274"/>
                  </a:lnTo>
                  <a:lnTo>
                    <a:pt x="169851" y="411745"/>
                  </a:lnTo>
                  <a:lnTo>
                    <a:pt x="162798" y="415946"/>
                  </a:lnTo>
                  <a:lnTo>
                    <a:pt x="155384" y="418844"/>
                  </a:lnTo>
                  <a:lnTo>
                    <a:pt x="147789" y="421106"/>
                  </a:lnTo>
                  <a:lnTo>
                    <a:pt x="139852" y="421360"/>
                  </a:lnTo>
                  <a:lnTo>
                    <a:pt x="132359" y="419529"/>
                  </a:lnTo>
                  <a:lnTo>
                    <a:pt x="124574" y="417589"/>
                  </a:lnTo>
                  <a:lnTo>
                    <a:pt x="117436" y="413397"/>
                  </a:lnTo>
                  <a:lnTo>
                    <a:pt x="111912" y="406793"/>
                  </a:lnTo>
                  <a:lnTo>
                    <a:pt x="101498" y="291846"/>
                  </a:lnTo>
                  <a:lnTo>
                    <a:pt x="138023" y="291846"/>
                  </a:lnTo>
                  <a:lnTo>
                    <a:pt x="138252" y="375373"/>
                  </a:lnTo>
                  <a:lnTo>
                    <a:pt x="138201" y="380238"/>
                  </a:lnTo>
                  <a:lnTo>
                    <a:pt x="139065" y="383400"/>
                  </a:lnTo>
                  <a:lnTo>
                    <a:pt x="140487" y="385076"/>
                  </a:lnTo>
                  <a:lnTo>
                    <a:pt x="140741" y="385457"/>
                  </a:lnTo>
                  <a:lnTo>
                    <a:pt x="141122" y="385686"/>
                  </a:lnTo>
                  <a:lnTo>
                    <a:pt x="141528" y="385787"/>
                  </a:lnTo>
                  <a:lnTo>
                    <a:pt x="142290" y="385965"/>
                  </a:lnTo>
                  <a:lnTo>
                    <a:pt x="143344" y="385889"/>
                  </a:lnTo>
                  <a:lnTo>
                    <a:pt x="144513" y="385533"/>
                  </a:lnTo>
                  <a:lnTo>
                    <a:pt x="147281" y="384695"/>
                  </a:lnTo>
                  <a:lnTo>
                    <a:pt x="150139" y="382549"/>
                  </a:lnTo>
                  <a:lnTo>
                    <a:pt x="152323" y="379247"/>
                  </a:lnTo>
                  <a:lnTo>
                    <a:pt x="153428" y="377583"/>
                  </a:lnTo>
                  <a:lnTo>
                    <a:pt x="164706" y="366861"/>
                  </a:lnTo>
                  <a:lnTo>
                    <a:pt x="175987" y="356106"/>
                  </a:lnTo>
                  <a:lnTo>
                    <a:pt x="187243" y="345320"/>
                  </a:lnTo>
                  <a:lnTo>
                    <a:pt x="198450" y="334505"/>
                  </a:lnTo>
                  <a:lnTo>
                    <a:pt x="202412" y="330911"/>
                  </a:lnTo>
                  <a:lnTo>
                    <a:pt x="206844" y="328371"/>
                  </a:lnTo>
                  <a:lnTo>
                    <a:pt x="211582" y="326707"/>
                  </a:lnTo>
                  <a:lnTo>
                    <a:pt x="216115" y="325158"/>
                  </a:lnTo>
                  <a:lnTo>
                    <a:pt x="220853" y="324446"/>
                  </a:lnTo>
                  <a:lnTo>
                    <a:pt x="225742" y="324446"/>
                  </a:lnTo>
                  <a:lnTo>
                    <a:pt x="278565" y="323259"/>
                  </a:lnTo>
                  <a:lnTo>
                    <a:pt x="340044" y="321424"/>
                  </a:lnTo>
                  <a:lnTo>
                    <a:pt x="400419" y="320789"/>
                  </a:lnTo>
                  <a:lnTo>
                    <a:pt x="449935" y="323202"/>
                  </a:lnTo>
                  <a:lnTo>
                    <a:pt x="527469" y="384035"/>
                  </a:lnTo>
                  <a:lnTo>
                    <a:pt x="528726" y="385102"/>
                  </a:lnTo>
                  <a:lnTo>
                    <a:pt x="530428" y="385584"/>
                  </a:lnTo>
                  <a:lnTo>
                    <a:pt x="532155" y="385533"/>
                  </a:lnTo>
                  <a:lnTo>
                    <a:pt x="533234" y="385508"/>
                  </a:lnTo>
                  <a:lnTo>
                    <a:pt x="539673" y="379831"/>
                  </a:lnTo>
                  <a:lnTo>
                    <a:pt x="539597" y="377024"/>
                  </a:lnTo>
                  <a:lnTo>
                    <a:pt x="539800" y="67614"/>
                  </a:lnTo>
                  <a:lnTo>
                    <a:pt x="525919" y="58242"/>
                  </a:lnTo>
                  <a:lnTo>
                    <a:pt x="523684" y="58572"/>
                  </a:lnTo>
                  <a:lnTo>
                    <a:pt x="521563" y="59690"/>
                  </a:lnTo>
                  <a:lnTo>
                    <a:pt x="518591" y="61239"/>
                  </a:lnTo>
                  <a:lnTo>
                    <a:pt x="515658" y="64401"/>
                  </a:lnTo>
                  <a:lnTo>
                    <a:pt x="513194" y="69545"/>
                  </a:lnTo>
                  <a:lnTo>
                    <a:pt x="506834" y="82031"/>
                  </a:lnTo>
                  <a:lnTo>
                    <a:pt x="469950" y="105651"/>
                  </a:lnTo>
                  <a:lnTo>
                    <a:pt x="461594" y="105956"/>
                  </a:lnTo>
                  <a:lnTo>
                    <a:pt x="453707" y="104406"/>
                  </a:lnTo>
                  <a:lnTo>
                    <a:pt x="445706" y="102857"/>
                  </a:lnTo>
                  <a:lnTo>
                    <a:pt x="417815" y="75980"/>
                  </a:lnTo>
                  <a:lnTo>
                    <a:pt x="413956" y="50266"/>
                  </a:lnTo>
                  <a:lnTo>
                    <a:pt x="414235" y="45605"/>
                  </a:lnTo>
                  <a:lnTo>
                    <a:pt x="413778" y="41579"/>
                  </a:lnTo>
                  <a:lnTo>
                    <a:pt x="0" y="34810"/>
                  </a:lnTo>
                  <a:lnTo>
                    <a:pt x="152" y="0"/>
                  </a:lnTo>
                  <a:close/>
                </a:path>
              </a:pathLst>
            </a:custGeom>
            <a:ln w="440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8" name="object 98"/>
          <p:cNvSpPr txBox="1"/>
          <p:nvPr/>
        </p:nvSpPr>
        <p:spPr>
          <a:xfrm>
            <a:off x="10865536" y="9013952"/>
            <a:ext cx="60896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b="1" dirty="0">
                <a:solidFill>
                  <a:srgbClr val="231F20"/>
                </a:solidFill>
                <a:latin typeface="Arial Narrow"/>
                <a:cs typeface="Arial Narrow"/>
              </a:rPr>
              <a:t>SHELF</a:t>
            </a:r>
            <a:r>
              <a:rPr sz="700" spc="-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00" b="1" spc="-10" dirty="0">
                <a:solidFill>
                  <a:srgbClr val="231F20"/>
                </a:solidFill>
                <a:latin typeface="Arial Narrow"/>
                <a:cs typeface="Arial Narrow"/>
              </a:rPr>
              <a:t>SECTION</a:t>
            </a:r>
            <a:endParaRPr sz="700">
              <a:latin typeface="Arial Narrow"/>
              <a:cs typeface="Arial Narrow"/>
            </a:endParaRPr>
          </a:p>
        </p:txBody>
      </p:sp>
      <p:sp>
        <p:nvSpPr>
          <p:cNvPr id="99" name="object 99"/>
          <p:cNvSpPr txBox="1"/>
          <p:nvPr/>
        </p:nvSpPr>
        <p:spPr>
          <a:xfrm>
            <a:off x="11327538" y="9637571"/>
            <a:ext cx="38608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b="1" dirty="0">
                <a:solidFill>
                  <a:srgbClr val="231F20"/>
                </a:solidFill>
                <a:latin typeface="Arial Narrow"/>
                <a:cs typeface="Arial Narrow"/>
              </a:rPr>
              <a:t>CAEM</a:t>
            </a:r>
            <a:r>
              <a:rPr sz="700" spc="-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00" b="1" spc="-25" dirty="0">
                <a:solidFill>
                  <a:srgbClr val="231F20"/>
                </a:solidFill>
                <a:latin typeface="Arial Narrow"/>
                <a:cs typeface="Arial Narrow"/>
              </a:rPr>
              <a:t>T25</a:t>
            </a:r>
            <a:endParaRPr sz="700">
              <a:latin typeface="Arial Narrow"/>
              <a:cs typeface="Arial Narrow"/>
            </a:endParaRPr>
          </a:p>
        </p:txBody>
      </p:sp>
      <p:grpSp>
        <p:nvGrpSpPr>
          <p:cNvPr id="100" name="object 100"/>
          <p:cNvGrpSpPr/>
          <p:nvPr/>
        </p:nvGrpSpPr>
        <p:grpSpPr>
          <a:xfrm>
            <a:off x="10667586" y="9202032"/>
            <a:ext cx="458470" cy="429259"/>
            <a:chOff x="10667586" y="9202032"/>
            <a:chExt cx="458470" cy="429259"/>
          </a:xfrm>
        </p:grpSpPr>
        <p:sp>
          <p:nvSpPr>
            <p:cNvPr id="101" name="object 101"/>
            <p:cNvSpPr/>
            <p:nvPr/>
          </p:nvSpPr>
          <p:spPr>
            <a:xfrm>
              <a:off x="10669587" y="9204033"/>
              <a:ext cx="454025" cy="425450"/>
            </a:xfrm>
            <a:custGeom>
              <a:avLst/>
              <a:gdLst/>
              <a:ahLst/>
              <a:cxnLst/>
              <a:rect l="l" t="t" r="r" b="b"/>
              <a:pathLst>
                <a:path w="454025" h="425450">
                  <a:moveTo>
                    <a:pt x="285648" y="318566"/>
                  </a:moveTo>
                  <a:lnTo>
                    <a:pt x="141706" y="318566"/>
                  </a:lnTo>
                  <a:lnTo>
                    <a:pt x="134224" y="318668"/>
                  </a:lnTo>
                  <a:lnTo>
                    <a:pt x="106146" y="347891"/>
                  </a:lnTo>
                  <a:lnTo>
                    <a:pt x="105949" y="348907"/>
                  </a:lnTo>
                  <a:lnTo>
                    <a:pt x="105905" y="384047"/>
                  </a:lnTo>
                  <a:lnTo>
                    <a:pt x="105905" y="386943"/>
                  </a:lnTo>
                  <a:lnTo>
                    <a:pt x="105194" y="389508"/>
                  </a:lnTo>
                  <a:lnTo>
                    <a:pt x="102184" y="393661"/>
                  </a:lnTo>
                  <a:lnTo>
                    <a:pt x="99783" y="395579"/>
                  </a:lnTo>
                  <a:lnTo>
                    <a:pt x="96316" y="397332"/>
                  </a:lnTo>
                  <a:lnTo>
                    <a:pt x="0" y="397332"/>
                  </a:lnTo>
                  <a:lnTo>
                    <a:pt x="0" y="424954"/>
                  </a:lnTo>
                  <a:lnTo>
                    <a:pt x="102171" y="424954"/>
                  </a:lnTo>
                  <a:lnTo>
                    <a:pt x="104800" y="423798"/>
                  </a:lnTo>
                  <a:lnTo>
                    <a:pt x="133362" y="392810"/>
                  </a:lnTo>
                  <a:lnTo>
                    <a:pt x="133527" y="351485"/>
                  </a:lnTo>
                  <a:lnTo>
                    <a:pt x="134030" y="349135"/>
                  </a:lnTo>
                  <a:lnTo>
                    <a:pt x="134683" y="347383"/>
                  </a:lnTo>
                  <a:lnTo>
                    <a:pt x="135508" y="346608"/>
                  </a:lnTo>
                  <a:lnTo>
                    <a:pt x="136156" y="346036"/>
                  </a:lnTo>
                  <a:lnTo>
                    <a:pt x="137706" y="345808"/>
                  </a:lnTo>
                  <a:lnTo>
                    <a:pt x="320870" y="345808"/>
                  </a:lnTo>
                  <a:lnTo>
                    <a:pt x="320425" y="341005"/>
                  </a:lnTo>
                  <a:lnTo>
                    <a:pt x="285699" y="318604"/>
                  </a:lnTo>
                  <a:close/>
                </a:path>
                <a:path w="454025" h="425450">
                  <a:moveTo>
                    <a:pt x="320897" y="346100"/>
                  </a:moveTo>
                  <a:lnTo>
                    <a:pt x="285648" y="346100"/>
                  </a:lnTo>
                  <a:lnTo>
                    <a:pt x="289509" y="346125"/>
                  </a:lnTo>
                  <a:lnTo>
                    <a:pt x="292468" y="346481"/>
                  </a:lnTo>
                  <a:lnTo>
                    <a:pt x="293820" y="347383"/>
                  </a:lnTo>
                  <a:lnTo>
                    <a:pt x="293854" y="347532"/>
                  </a:lnTo>
                  <a:lnTo>
                    <a:pt x="293687" y="347764"/>
                  </a:lnTo>
                  <a:lnTo>
                    <a:pt x="293589" y="351485"/>
                  </a:lnTo>
                  <a:lnTo>
                    <a:pt x="293495" y="358204"/>
                  </a:lnTo>
                  <a:lnTo>
                    <a:pt x="293287" y="367942"/>
                  </a:lnTo>
                  <a:lnTo>
                    <a:pt x="293270" y="377602"/>
                  </a:lnTo>
                  <a:lnTo>
                    <a:pt x="309699" y="417068"/>
                  </a:lnTo>
                  <a:lnTo>
                    <a:pt x="331469" y="424903"/>
                  </a:lnTo>
                  <a:lnTo>
                    <a:pt x="453923" y="423519"/>
                  </a:lnTo>
                  <a:lnTo>
                    <a:pt x="453621" y="397382"/>
                  </a:lnTo>
                  <a:lnTo>
                    <a:pt x="333133" y="397382"/>
                  </a:lnTo>
                  <a:lnTo>
                    <a:pt x="329158" y="396760"/>
                  </a:lnTo>
                  <a:lnTo>
                    <a:pt x="321170" y="349046"/>
                  </a:lnTo>
                  <a:lnTo>
                    <a:pt x="320897" y="346100"/>
                  </a:lnTo>
                  <a:close/>
                </a:path>
                <a:path w="454025" h="425450">
                  <a:moveTo>
                    <a:pt x="451339" y="79844"/>
                  </a:moveTo>
                  <a:lnTo>
                    <a:pt x="425894" y="79844"/>
                  </a:lnTo>
                  <a:lnTo>
                    <a:pt x="425894" y="396316"/>
                  </a:lnTo>
                  <a:lnTo>
                    <a:pt x="333133" y="397382"/>
                  </a:lnTo>
                  <a:lnTo>
                    <a:pt x="453621" y="397382"/>
                  </a:lnTo>
                  <a:lnTo>
                    <a:pt x="453606" y="396049"/>
                  </a:lnTo>
                  <a:lnTo>
                    <a:pt x="452678" y="396049"/>
                  </a:lnTo>
                  <a:lnTo>
                    <a:pt x="451662" y="82664"/>
                  </a:lnTo>
                  <a:lnTo>
                    <a:pt x="451339" y="79844"/>
                  </a:lnTo>
                  <a:close/>
                </a:path>
                <a:path w="454025" h="425450">
                  <a:moveTo>
                    <a:pt x="453605" y="396024"/>
                  </a:moveTo>
                  <a:lnTo>
                    <a:pt x="452678" y="396049"/>
                  </a:lnTo>
                  <a:lnTo>
                    <a:pt x="453606" y="396049"/>
                  </a:lnTo>
                  <a:close/>
                </a:path>
                <a:path w="454025" h="425450">
                  <a:moveTo>
                    <a:pt x="320870" y="345808"/>
                  </a:moveTo>
                  <a:lnTo>
                    <a:pt x="137706" y="345808"/>
                  </a:lnTo>
                  <a:lnTo>
                    <a:pt x="140474" y="346036"/>
                  </a:lnTo>
                  <a:lnTo>
                    <a:pt x="174234" y="347672"/>
                  </a:lnTo>
                  <a:lnTo>
                    <a:pt x="212194" y="347532"/>
                  </a:lnTo>
                  <a:lnTo>
                    <a:pt x="285648" y="346151"/>
                  </a:lnTo>
                  <a:lnTo>
                    <a:pt x="320897" y="346100"/>
                  </a:lnTo>
                  <a:lnTo>
                    <a:pt x="320870" y="345808"/>
                  </a:lnTo>
                  <a:close/>
                </a:path>
                <a:path w="454025" h="425450">
                  <a:moveTo>
                    <a:pt x="398316" y="0"/>
                  </a:moveTo>
                  <a:lnTo>
                    <a:pt x="375628" y="0"/>
                  </a:lnTo>
                  <a:lnTo>
                    <a:pt x="376377" y="96786"/>
                  </a:lnTo>
                  <a:lnTo>
                    <a:pt x="379308" y="107092"/>
                  </a:lnTo>
                  <a:lnTo>
                    <a:pt x="385798" y="111278"/>
                  </a:lnTo>
                  <a:lnTo>
                    <a:pt x="393620" y="110543"/>
                  </a:lnTo>
                  <a:lnTo>
                    <a:pt x="400545" y="106083"/>
                  </a:lnTo>
                  <a:lnTo>
                    <a:pt x="425894" y="79844"/>
                  </a:lnTo>
                  <a:lnTo>
                    <a:pt x="451339" y="79844"/>
                  </a:lnTo>
                  <a:lnTo>
                    <a:pt x="450735" y="74561"/>
                  </a:lnTo>
                  <a:lnTo>
                    <a:pt x="397890" y="74561"/>
                  </a:lnTo>
                  <a:lnTo>
                    <a:pt x="398487" y="69748"/>
                  </a:lnTo>
                  <a:lnTo>
                    <a:pt x="398316" y="0"/>
                  </a:lnTo>
                  <a:close/>
                </a:path>
                <a:path w="454025" h="425450">
                  <a:moveTo>
                    <a:pt x="429711" y="46684"/>
                  </a:moveTo>
                  <a:lnTo>
                    <a:pt x="412470" y="57823"/>
                  </a:lnTo>
                  <a:lnTo>
                    <a:pt x="397890" y="74561"/>
                  </a:lnTo>
                  <a:lnTo>
                    <a:pt x="450735" y="74561"/>
                  </a:lnTo>
                  <a:lnTo>
                    <a:pt x="449201" y="61169"/>
                  </a:lnTo>
                  <a:lnTo>
                    <a:pt x="441920" y="48488"/>
                  </a:lnTo>
                  <a:lnTo>
                    <a:pt x="429711" y="46684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10669587" y="9204033"/>
              <a:ext cx="454025" cy="425450"/>
            </a:xfrm>
            <a:custGeom>
              <a:avLst/>
              <a:gdLst/>
              <a:ahLst/>
              <a:cxnLst/>
              <a:rect l="l" t="t" r="r" b="b"/>
              <a:pathLst>
                <a:path w="454025" h="425450">
                  <a:moveTo>
                    <a:pt x="453923" y="423519"/>
                  </a:moveTo>
                  <a:lnTo>
                    <a:pt x="331469" y="424903"/>
                  </a:lnTo>
                  <a:lnTo>
                    <a:pt x="330530" y="424789"/>
                  </a:lnTo>
                  <a:lnTo>
                    <a:pt x="322695" y="423220"/>
                  </a:lnTo>
                  <a:lnTo>
                    <a:pt x="294926" y="394138"/>
                  </a:lnTo>
                  <a:lnTo>
                    <a:pt x="293270" y="377602"/>
                  </a:lnTo>
                  <a:lnTo>
                    <a:pt x="293287" y="367942"/>
                  </a:lnTo>
                  <a:lnTo>
                    <a:pt x="293494" y="358204"/>
                  </a:lnTo>
                  <a:lnTo>
                    <a:pt x="293623" y="349046"/>
                  </a:lnTo>
                  <a:lnTo>
                    <a:pt x="293662" y="348907"/>
                  </a:lnTo>
                  <a:lnTo>
                    <a:pt x="293687" y="347764"/>
                  </a:lnTo>
                  <a:lnTo>
                    <a:pt x="293916" y="347446"/>
                  </a:lnTo>
                  <a:lnTo>
                    <a:pt x="292468" y="346481"/>
                  </a:lnTo>
                  <a:lnTo>
                    <a:pt x="289509" y="346125"/>
                  </a:lnTo>
                  <a:lnTo>
                    <a:pt x="285648" y="346100"/>
                  </a:lnTo>
                  <a:lnTo>
                    <a:pt x="250588" y="346672"/>
                  </a:lnTo>
                  <a:lnTo>
                    <a:pt x="212194" y="347532"/>
                  </a:lnTo>
                  <a:lnTo>
                    <a:pt x="174234" y="347672"/>
                  </a:lnTo>
                  <a:lnTo>
                    <a:pt x="140474" y="346036"/>
                  </a:lnTo>
                  <a:lnTo>
                    <a:pt x="137706" y="345808"/>
                  </a:lnTo>
                  <a:lnTo>
                    <a:pt x="136156" y="346036"/>
                  </a:lnTo>
                  <a:lnTo>
                    <a:pt x="135508" y="346608"/>
                  </a:lnTo>
                  <a:lnTo>
                    <a:pt x="134683" y="347383"/>
                  </a:lnTo>
                  <a:lnTo>
                    <a:pt x="134035" y="349110"/>
                  </a:lnTo>
                  <a:lnTo>
                    <a:pt x="133527" y="351485"/>
                  </a:lnTo>
                  <a:lnTo>
                    <a:pt x="133527" y="384047"/>
                  </a:lnTo>
                  <a:lnTo>
                    <a:pt x="133476" y="384213"/>
                  </a:lnTo>
                  <a:lnTo>
                    <a:pt x="111453" y="420493"/>
                  </a:lnTo>
                  <a:lnTo>
                    <a:pt x="102171" y="424954"/>
                  </a:lnTo>
                  <a:lnTo>
                    <a:pt x="0" y="424954"/>
                  </a:lnTo>
                  <a:lnTo>
                    <a:pt x="0" y="397332"/>
                  </a:lnTo>
                  <a:lnTo>
                    <a:pt x="96316" y="397332"/>
                  </a:lnTo>
                  <a:lnTo>
                    <a:pt x="99783" y="395579"/>
                  </a:lnTo>
                  <a:lnTo>
                    <a:pt x="102184" y="393661"/>
                  </a:lnTo>
                  <a:lnTo>
                    <a:pt x="103670" y="391604"/>
                  </a:lnTo>
                  <a:lnTo>
                    <a:pt x="105194" y="389508"/>
                  </a:lnTo>
                  <a:lnTo>
                    <a:pt x="105905" y="386943"/>
                  </a:lnTo>
                  <a:lnTo>
                    <a:pt x="105956" y="384047"/>
                  </a:lnTo>
                  <a:lnTo>
                    <a:pt x="105905" y="349135"/>
                  </a:lnTo>
                  <a:lnTo>
                    <a:pt x="106146" y="347891"/>
                  </a:lnTo>
                  <a:lnTo>
                    <a:pt x="107670" y="339153"/>
                  </a:lnTo>
                  <a:lnTo>
                    <a:pt x="110972" y="331685"/>
                  </a:lnTo>
                  <a:lnTo>
                    <a:pt x="141706" y="318566"/>
                  </a:lnTo>
                  <a:lnTo>
                    <a:pt x="285648" y="318566"/>
                  </a:lnTo>
                  <a:lnTo>
                    <a:pt x="294678" y="318655"/>
                  </a:lnTo>
                  <a:lnTo>
                    <a:pt x="321170" y="349046"/>
                  </a:lnTo>
                  <a:lnTo>
                    <a:pt x="321208" y="385025"/>
                  </a:lnTo>
                  <a:lnTo>
                    <a:pt x="321703" y="388873"/>
                  </a:lnTo>
                  <a:lnTo>
                    <a:pt x="333133" y="397382"/>
                  </a:lnTo>
                  <a:lnTo>
                    <a:pt x="425894" y="396316"/>
                  </a:lnTo>
                  <a:lnTo>
                    <a:pt x="425894" y="79844"/>
                  </a:lnTo>
                  <a:lnTo>
                    <a:pt x="400545" y="106083"/>
                  </a:lnTo>
                  <a:lnTo>
                    <a:pt x="393620" y="110543"/>
                  </a:lnTo>
                  <a:lnTo>
                    <a:pt x="385798" y="111278"/>
                  </a:lnTo>
                  <a:lnTo>
                    <a:pt x="379308" y="107092"/>
                  </a:lnTo>
                  <a:lnTo>
                    <a:pt x="376377" y="96786"/>
                  </a:lnTo>
                  <a:lnTo>
                    <a:pt x="375628" y="0"/>
                  </a:lnTo>
                </a:path>
                <a:path w="454025" h="425450">
                  <a:moveTo>
                    <a:pt x="398316" y="0"/>
                  </a:moveTo>
                  <a:lnTo>
                    <a:pt x="398462" y="63995"/>
                  </a:lnTo>
                  <a:lnTo>
                    <a:pt x="398487" y="69748"/>
                  </a:lnTo>
                  <a:lnTo>
                    <a:pt x="397890" y="74561"/>
                  </a:lnTo>
                  <a:lnTo>
                    <a:pt x="403504" y="68110"/>
                  </a:lnTo>
                  <a:lnTo>
                    <a:pt x="412470" y="57823"/>
                  </a:lnTo>
                  <a:lnTo>
                    <a:pt x="429711" y="46684"/>
                  </a:lnTo>
                  <a:lnTo>
                    <a:pt x="441920" y="48488"/>
                  </a:lnTo>
                  <a:lnTo>
                    <a:pt x="449201" y="61169"/>
                  </a:lnTo>
                  <a:lnTo>
                    <a:pt x="451662" y="82664"/>
                  </a:lnTo>
                  <a:lnTo>
                    <a:pt x="452678" y="396049"/>
                  </a:lnTo>
                  <a:lnTo>
                    <a:pt x="453605" y="396024"/>
                  </a:lnTo>
                  <a:lnTo>
                    <a:pt x="453923" y="423519"/>
                  </a:lnTo>
                </a:path>
              </a:pathLst>
            </a:custGeom>
            <a:ln w="40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3" name="object 103"/>
          <p:cNvSpPr txBox="1"/>
          <p:nvPr/>
        </p:nvSpPr>
        <p:spPr>
          <a:xfrm>
            <a:off x="10593401" y="9637573"/>
            <a:ext cx="572770" cy="318135"/>
          </a:xfrm>
          <a:prstGeom prst="rect">
            <a:avLst/>
          </a:prstGeom>
        </p:spPr>
        <p:txBody>
          <a:bodyPr vert="horz" wrap="square" lIns="0" tIns="26669" rIns="0" bIns="0" rtlCol="0">
            <a:spAutoFit/>
          </a:bodyPr>
          <a:lstStyle/>
          <a:p>
            <a:pPr marL="12700" marR="5080" indent="-9525" algn="ctr">
              <a:lnSpc>
                <a:spcPct val="87000"/>
              </a:lnSpc>
              <a:spcBef>
                <a:spcPts val="209"/>
              </a:spcBef>
            </a:pPr>
            <a:r>
              <a:rPr sz="700" b="1" dirty="0">
                <a:solidFill>
                  <a:srgbClr val="231F20"/>
                </a:solidFill>
                <a:latin typeface="Arial Narrow"/>
                <a:cs typeface="Arial Narrow"/>
              </a:rPr>
              <a:t>KIDER</a:t>
            </a:r>
            <a:r>
              <a:rPr sz="700" spc="-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00" b="1" spc="-25" dirty="0">
                <a:solidFill>
                  <a:srgbClr val="231F20"/>
                </a:solidFill>
                <a:latin typeface="Arial Narrow"/>
                <a:cs typeface="Arial Narrow"/>
              </a:rPr>
              <a:t>KS</a:t>
            </a:r>
            <a:r>
              <a:rPr sz="700" spc="5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00" b="1" dirty="0">
                <a:solidFill>
                  <a:srgbClr val="231F20"/>
                </a:solidFill>
                <a:latin typeface="Arial Narrow"/>
                <a:cs typeface="Arial Narrow"/>
              </a:rPr>
              <a:t>CEFLA</a:t>
            </a:r>
            <a:r>
              <a:rPr sz="700" spc="-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00" b="1" spc="-25" dirty="0">
                <a:solidFill>
                  <a:srgbClr val="231F20"/>
                </a:solidFill>
                <a:latin typeface="Arial Narrow"/>
                <a:cs typeface="Arial Narrow"/>
              </a:rPr>
              <a:t>S25</a:t>
            </a:r>
            <a:r>
              <a:rPr sz="700" spc="5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00" b="1" dirty="0">
                <a:solidFill>
                  <a:srgbClr val="231F20"/>
                </a:solidFill>
                <a:latin typeface="Arial Narrow"/>
                <a:cs typeface="Arial Narrow"/>
              </a:rPr>
              <a:t>MODERN</a:t>
            </a:r>
            <a:r>
              <a:rPr sz="70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00" b="1" spc="-20" dirty="0">
                <a:solidFill>
                  <a:srgbClr val="231F20"/>
                </a:solidFill>
                <a:latin typeface="Arial Narrow"/>
                <a:cs typeface="Arial Narrow"/>
              </a:rPr>
              <a:t>EXPO</a:t>
            </a:r>
            <a:endParaRPr sz="700">
              <a:latin typeface="Arial Narrow"/>
              <a:cs typeface="Arial Narrow"/>
            </a:endParaRPr>
          </a:p>
        </p:txBody>
      </p:sp>
      <p:pic>
        <p:nvPicPr>
          <p:cNvPr id="104" name="object 10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426412" y="8722803"/>
            <a:ext cx="1836788" cy="1609191"/>
          </a:xfrm>
          <a:prstGeom prst="rect">
            <a:avLst/>
          </a:prstGeom>
        </p:spPr>
      </p:pic>
      <p:sp>
        <p:nvSpPr>
          <p:cNvPr id="105" name="object 105"/>
          <p:cNvSpPr txBox="1"/>
          <p:nvPr/>
        </p:nvSpPr>
        <p:spPr>
          <a:xfrm>
            <a:off x="3179851" y="7383513"/>
            <a:ext cx="85788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b="1" spc="-10" dirty="0">
                <a:solidFill>
                  <a:srgbClr val="231F20"/>
                </a:solidFill>
                <a:latin typeface="Arial Narrow"/>
                <a:cs typeface="Arial Narrow"/>
              </a:rPr>
              <a:t>DIAMETER</a:t>
            </a:r>
            <a:r>
              <a:rPr sz="7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00" b="1" dirty="0">
                <a:solidFill>
                  <a:srgbClr val="231F20"/>
                </a:solidFill>
                <a:latin typeface="Arial Narrow"/>
                <a:cs typeface="Arial Narrow"/>
              </a:rPr>
              <a:t>UP</a:t>
            </a:r>
            <a:r>
              <a:rPr sz="70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00" b="1" dirty="0">
                <a:solidFill>
                  <a:srgbClr val="231F20"/>
                </a:solidFill>
                <a:latin typeface="Arial Narrow"/>
                <a:cs typeface="Arial Narrow"/>
              </a:rPr>
              <a:t>TO</a:t>
            </a:r>
            <a:r>
              <a:rPr sz="7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00" b="1" dirty="0">
                <a:solidFill>
                  <a:srgbClr val="231F20"/>
                </a:solidFill>
                <a:latin typeface="Arial Narrow"/>
                <a:cs typeface="Arial Narrow"/>
              </a:rPr>
              <a:t>8</a:t>
            </a:r>
            <a:r>
              <a:rPr sz="7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00" b="1" spc="-35" dirty="0">
                <a:solidFill>
                  <a:srgbClr val="231F20"/>
                </a:solidFill>
                <a:latin typeface="Arial Narrow"/>
                <a:cs typeface="Arial Narrow"/>
              </a:rPr>
              <a:t>mm</a:t>
            </a:r>
            <a:endParaRPr sz="700">
              <a:latin typeface="Arial Narrow"/>
              <a:cs typeface="Arial Narrow"/>
            </a:endParaRPr>
          </a:p>
        </p:txBody>
      </p:sp>
      <p:grpSp>
        <p:nvGrpSpPr>
          <p:cNvPr id="106" name="object 106"/>
          <p:cNvGrpSpPr/>
          <p:nvPr/>
        </p:nvGrpSpPr>
        <p:grpSpPr>
          <a:xfrm>
            <a:off x="3468992" y="7028954"/>
            <a:ext cx="279400" cy="279400"/>
            <a:chOff x="3468992" y="7028954"/>
            <a:chExt cx="279400" cy="279400"/>
          </a:xfrm>
        </p:grpSpPr>
        <p:sp>
          <p:nvSpPr>
            <p:cNvPr id="107" name="object 107"/>
            <p:cNvSpPr/>
            <p:nvPr/>
          </p:nvSpPr>
          <p:spPr>
            <a:xfrm>
              <a:off x="3470580" y="7030542"/>
              <a:ext cx="276225" cy="276225"/>
            </a:xfrm>
            <a:custGeom>
              <a:avLst/>
              <a:gdLst/>
              <a:ahLst/>
              <a:cxnLst/>
              <a:rect l="l" t="t" r="r" b="b"/>
              <a:pathLst>
                <a:path w="276225" h="276225">
                  <a:moveTo>
                    <a:pt x="137883" y="0"/>
                  </a:moveTo>
                  <a:lnTo>
                    <a:pt x="94302" y="7029"/>
                  </a:lnTo>
                  <a:lnTo>
                    <a:pt x="56452" y="26604"/>
                  </a:lnTo>
                  <a:lnTo>
                    <a:pt x="26604" y="56455"/>
                  </a:lnTo>
                  <a:lnTo>
                    <a:pt x="7029" y="94309"/>
                  </a:lnTo>
                  <a:lnTo>
                    <a:pt x="0" y="137896"/>
                  </a:lnTo>
                  <a:lnTo>
                    <a:pt x="7029" y="181477"/>
                  </a:lnTo>
                  <a:lnTo>
                    <a:pt x="26604" y="219328"/>
                  </a:lnTo>
                  <a:lnTo>
                    <a:pt x="56452" y="249176"/>
                  </a:lnTo>
                  <a:lnTo>
                    <a:pt x="94302" y="268750"/>
                  </a:lnTo>
                  <a:lnTo>
                    <a:pt x="137883" y="275780"/>
                  </a:lnTo>
                  <a:lnTo>
                    <a:pt x="181465" y="268750"/>
                  </a:lnTo>
                  <a:lnTo>
                    <a:pt x="219315" y="249176"/>
                  </a:lnTo>
                  <a:lnTo>
                    <a:pt x="249163" y="219328"/>
                  </a:lnTo>
                  <a:lnTo>
                    <a:pt x="268738" y="181477"/>
                  </a:lnTo>
                  <a:lnTo>
                    <a:pt x="275767" y="137896"/>
                  </a:lnTo>
                  <a:lnTo>
                    <a:pt x="268738" y="94309"/>
                  </a:lnTo>
                  <a:lnTo>
                    <a:pt x="249163" y="56455"/>
                  </a:lnTo>
                  <a:lnTo>
                    <a:pt x="219315" y="26604"/>
                  </a:lnTo>
                  <a:lnTo>
                    <a:pt x="181465" y="7029"/>
                  </a:lnTo>
                  <a:lnTo>
                    <a:pt x="137883" y="0"/>
                  </a:lnTo>
                  <a:close/>
                </a:path>
              </a:pathLst>
            </a:custGeom>
            <a:solidFill>
              <a:srgbClr val="C6C5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3470580" y="7030542"/>
              <a:ext cx="276225" cy="276225"/>
            </a:xfrm>
            <a:custGeom>
              <a:avLst/>
              <a:gdLst/>
              <a:ahLst/>
              <a:cxnLst/>
              <a:rect l="l" t="t" r="r" b="b"/>
              <a:pathLst>
                <a:path w="276225" h="276225">
                  <a:moveTo>
                    <a:pt x="137883" y="275780"/>
                  </a:moveTo>
                  <a:lnTo>
                    <a:pt x="181465" y="268750"/>
                  </a:lnTo>
                  <a:lnTo>
                    <a:pt x="219315" y="249176"/>
                  </a:lnTo>
                  <a:lnTo>
                    <a:pt x="249163" y="219328"/>
                  </a:lnTo>
                  <a:lnTo>
                    <a:pt x="268738" y="181477"/>
                  </a:lnTo>
                  <a:lnTo>
                    <a:pt x="275767" y="137896"/>
                  </a:lnTo>
                  <a:lnTo>
                    <a:pt x="268738" y="94309"/>
                  </a:lnTo>
                  <a:lnTo>
                    <a:pt x="249163" y="56455"/>
                  </a:lnTo>
                  <a:lnTo>
                    <a:pt x="219315" y="26604"/>
                  </a:lnTo>
                  <a:lnTo>
                    <a:pt x="181465" y="7029"/>
                  </a:lnTo>
                  <a:lnTo>
                    <a:pt x="137883" y="0"/>
                  </a:lnTo>
                  <a:lnTo>
                    <a:pt x="94302" y="7029"/>
                  </a:lnTo>
                  <a:lnTo>
                    <a:pt x="56452" y="26604"/>
                  </a:lnTo>
                  <a:lnTo>
                    <a:pt x="26604" y="56455"/>
                  </a:lnTo>
                  <a:lnTo>
                    <a:pt x="7029" y="94309"/>
                  </a:lnTo>
                  <a:lnTo>
                    <a:pt x="0" y="137896"/>
                  </a:lnTo>
                  <a:lnTo>
                    <a:pt x="7029" y="181477"/>
                  </a:lnTo>
                  <a:lnTo>
                    <a:pt x="26604" y="219328"/>
                  </a:lnTo>
                  <a:lnTo>
                    <a:pt x="56452" y="249176"/>
                  </a:lnTo>
                  <a:lnTo>
                    <a:pt x="94302" y="268750"/>
                  </a:lnTo>
                  <a:lnTo>
                    <a:pt x="137883" y="27578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9" name="object 109"/>
          <p:cNvSpPr txBox="1"/>
          <p:nvPr/>
        </p:nvSpPr>
        <p:spPr>
          <a:xfrm>
            <a:off x="3304171" y="6824916"/>
            <a:ext cx="60896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b="1" dirty="0">
                <a:solidFill>
                  <a:srgbClr val="231F20"/>
                </a:solidFill>
                <a:latin typeface="Arial Narrow"/>
                <a:cs typeface="Arial Narrow"/>
              </a:rPr>
              <a:t>SHELF</a:t>
            </a:r>
            <a:r>
              <a:rPr sz="700" spc="-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00" b="1" spc="-10" dirty="0">
                <a:solidFill>
                  <a:srgbClr val="231F20"/>
                </a:solidFill>
                <a:latin typeface="Arial Narrow"/>
                <a:cs typeface="Arial Narrow"/>
              </a:rPr>
              <a:t>SECTION</a:t>
            </a:r>
            <a:endParaRPr sz="7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011304" y="274332"/>
            <a:ext cx="265493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spc="-10" dirty="0">
                <a:solidFill>
                  <a:schemeClr val="accent1"/>
                </a:solidFill>
                <a:latin typeface="Arial"/>
                <a:cs typeface="Arial"/>
              </a:rPr>
              <a:t>Profiles</a:t>
            </a:r>
            <a:r>
              <a:rPr sz="900" i="1" spc="-15" dirty="0">
                <a:solidFill>
                  <a:schemeClr val="accent1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chemeClr val="accent1"/>
                </a:solidFill>
                <a:latin typeface="Arial"/>
                <a:cs typeface="Arial"/>
              </a:rPr>
              <a:t>for</a:t>
            </a:r>
            <a:r>
              <a:rPr sz="900" i="1" spc="-10" dirty="0">
                <a:solidFill>
                  <a:schemeClr val="accent1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chemeClr val="accent1"/>
                </a:solidFill>
                <a:latin typeface="Arial"/>
                <a:cs typeface="Arial"/>
              </a:rPr>
              <a:t>electronic</a:t>
            </a:r>
            <a:r>
              <a:rPr sz="900" i="1" spc="-15" dirty="0">
                <a:solidFill>
                  <a:schemeClr val="accent1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chemeClr val="accent1"/>
                </a:solidFill>
                <a:latin typeface="Arial"/>
                <a:cs typeface="Arial"/>
              </a:rPr>
              <a:t>labels</a:t>
            </a:r>
            <a:r>
              <a:rPr sz="900" i="1" spc="-15" dirty="0">
                <a:solidFill>
                  <a:schemeClr val="accent1"/>
                </a:solidFill>
                <a:latin typeface="Arial"/>
                <a:cs typeface="Arial"/>
              </a:rPr>
              <a:t> </a:t>
            </a:r>
            <a:r>
              <a:rPr sz="900" i="1" spc="-10" dirty="0">
                <a:solidFill>
                  <a:schemeClr val="accent1"/>
                </a:solidFill>
                <a:latin typeface="Arial"/>
                <a:cs typeface="Arial"/>
              </a:rPr>
              <a:t>Solum </a:t>
            </a:r>
            <a:r>
              <a:rPr sz="900" i="1" spc="65" dirty="0">
                <a:solidFill>
                  <a:schemeClr val="accent1"/>
                </a:solidFill>
                <a:latin typeface="Arial"/>
                <a:cs typeface="Arial"/>
              </a:rPr>
              <a:t>/</a:t>
            </a:r>
            <a:r>
              <a:rPr sz="900" i="1" spc="-15" dirty="0">
                <a:solidFill>
                  <a:schemeClr val="accent1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chemeClr val="accent1"/>
                </a:solidFill>
                <a:latin typeface="Arial"/>
                <a:cs typeface="Arial"/>
              </a:rPr>
              <a:t>Catalogue</a:t>
            </a:r>
            <a:r>
              <a:rPr sz="900" dirty="0">
                <a:solidFill>
                  <a:schemeClr val="accent1"/>
                </a:solidFill>
                <a:latin typeface="Times New Roman"/>
                <a:cs typeface="Times New Roman"/>
              </a:rPr>
              <a:t> </a:t>
            </a:r>
            <a:r>
              <a:rPr sz="900" i="1" spc="-20" dirty="0">
                <a:solidFill>
                  <a:schemeClr val="accent1"/>
                </a:solidFill>
                <a:latin typeface="Arial"/>
                <a:cs typeface="Arial"/>
              </a:rPr>
              <a:t>2023</a:t>
            </a:r>
            <a:endParaRPr sz="900">
              <a:solidFill>
                <a:schemeClr val="accent1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76308" y="10395301"/>
            <a:ext cx="16764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chemeClr val="accent1"/>
                </a:solidFill>
                <a:latin typeface="Arial"/>
                <a:cs typeface="Arial"/>
              </a:rPr>
              <a:t>10</a:t>
            </a:r>
            <a:endParaRPr sz="1000">
              <a:solidFill>
                <a:schemeClr val="accent1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4896802" y="10395301"/>
            <a:ext cx="14986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35" dirty="0">
                <a:solidFill>
                  <a:schemeClr val="accent1"/>
                </a:solidFill>
                <a:latin typeface="Arial"/>
                <a:cs typeface="Arial"/>
              </a:rPr>
              <a:t>11</a:t>
            </a:r>
            <a:endParaRPr sz="1000">
              <a:solidFill>
                <a:schemeClr val="accent1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18351" y="618350"/>
            <a:ext cx="6552565" cy="2363470"/>
          </a:xfrm>
          <a:custGeom>
            <a:avLst/>
            <a:gdLst/>
            <a:ahLst/>
            <a:cxnLst/>
            <a:rect l="l" t="t" r="r" b="b"/>
            <a:pathLst>
              <a:path w="6552565" h="2363470">
                <a:moveTo>
                  <a:pt x="6552005" y="0"/>
                </a:moveTo>
                <a:lnTo>
                  <a:pt x="215999" y="0"/>
                </a:lnTo>
                <a:lnTo>
                  <a:pt x="166473" y="5704"/>
                </a:lnTo>
                <a:lnTo>
                  <a:pt x="121008" y="21955"/>
                </a:lnTo>
                <a:lnTo>
                  <a:pt x="80903" y="47454"/>
                </a:lnTo>
                <a:lnTo>
                  <a:pt x="47453" y="80904"/>
                </a:lnTo>
                <a:lnTo>
                  <a:pt x="21954" y="121011"/>
                </a:lnTo>
                <a:lnTo>
                  <a:pt x="5704" y="166475"/>
                </a:lnTo>
                <a:lnTo>
                  <a:pt x="0" y="216001"/>
                </a:lnTo>
                <a:lnTo>
                  <a:pt x="0" y="2363304"/>
                </a:lnTo>
                <a:lnTo>
                  <a:pt x="6336003" y="2363304"/>
                </a:lnTo>
                <a:lnTo>
                  <a:pt x="6385529" y="2357600"/>
                </a:lnTo>
                <a:lnTo>
                  <a:pt x="6430994" y="2341349"/>
                </a:lnTo>
                <a:lnTo>
                  <a:pt x="6471100" y="2315850"/>
                </a:lnTo>
                <a:lnTo>
                  <a:pt x="6504550" y="2282399"/>
                </a:lnTo>
                <a:lnTo>
                  <a:pt x="6530049" y="2242293"/>
                </a:lnTo>
                <a:lnTo>
                  <a:pt x="6546300" y="2196829"/>
                </a:lnTo>
                <a:lnTo>
                  <a:pt x="6552005" y="2147303"/>
                </a:lnTo>
                <a:lnTo>
                  <a:pt x="6552005" y="0"/>
                </a:lnTo>
                <a:close/>
              </a:path>
            </a:pathLst>
          </a:custGeom>
          <a:solidFill>
            <a:srgbClr val="ECF2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760248" y="654494"/>
            <a:ext cx="4246245" cy="381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639"/>
              </a:lnSpc>
              <a:spcBef>
                <a:spcPts val="100"/>
              </a:spcBef>
            </a:pPr>
            <a:r>
              <a:rPr sz="1400" b="1" dirty="0">
                <a:solidFill>
                  <a:srgbClr val="005AA9"/>
                </a:solidFill>
                <a:latin typeface="Arial"/>
                <a:cs typeface="Arial"/>
              </a:rPr>
              <a:t>PEE</a:t>
            </a:r>
            <a:r>
              <a:rPr sz="1400" b="1" spc="-30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1400" b="1" spc="-20" dirty="0">
                <a:solidFill>
                  <a:srgbClr val="005AA9"/>
                </a:solidFill>
                <a:latin typeface="Arial"/>
                <a:cs typeface="Arial"/>
              </a:rPr>
              <a:t>1400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ts val="1160"/>
              </a:lnSpc>
            </a:pPr>
            <a:r>
              <a:rPr sz="1000" b="1" dirty="0">
                <a:latin typeface="Arial"/>
                <a:cs typeface="Arial"/>
              </a:rPr>
              <a:t>Profile</a:t>
            </a:r>
            <a:r>
              <a:rPr sz="1000" b="1" spc="-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for</a:t>
            </a:r>
            <a:r>
              <a:rPr sz="1000" b="1" spc="-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CEFLA</a:t>
            </a:r>
            <a:r>
              <a:rPr sz="1000" b="1" spc="-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SYSTEM</a:t>
            </a:r>
            <a:r>
              <a:rPr sz="1000" b="1" spc="-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10</a:t>
            </a:r>
            <a:r>
              <a:rPr sz="1000" b="1" spc="-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shelves.</a:t>
            </a:r>
            <a:r>
              <a:rPr sz="1000" b="1" spc="-4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With</a:t>
            </a:r>
            <a:r>
              <a:rPr sz="1000" spc="20" dirty="0">
                <a:latin typeface="Times New Roman"/>
                <a:cs typeface="Times New Roman"/>
              </a:rPr>
              <a:t> </a:t>
            </a:r>
            <a:r>
              <a:rPr sz="1000" dirty="0">
                <a:latin typeface="Arial"/>
                <a:cs typeface="Arial"/>
              </a:rPr>
              <a:t>hinge</a:t>
            </a:r>
            <a:r>
              <a:rPr sz="1000" spc="20" dirty="0">
                <a:latin typeface="Times New Roman"/>
                <a:cs typeface="Times New Roman"/>
              </a:rPr>
              <a:t> </a:t>
            </a:r>
            <a:r>
              <a:rPr sz="1000" dirty="0">
                <a:latin typeface="Arial"/>
                <a:cs typeface="Arial"/>
              </a:rPr>
              <a:t>for</a:t>
            </a:r>
            <a:r>
              <a:rPr sz="1000" spc="20" dirty="0">
                <a:latin typeface="Times New Roman"/>
                <a:cs typeface="Times New Roman"/>
              </a:rPr>
              <a:t> </a:t>
            </a:r>
            <a:r>
              <a:rPr sz="1000" dirty="0">
                <a:latin typeface="Arial"/>
                <a:cs typeface="Arial"/>
              </a:rPr>
              <a:t>oscilating</a:t>
            </a:r>
            <a:r>
              <a:rPr sz="1000" spc="25" dirty="0">
                <a:latin typeface="Times New Roman"/>
                <a:cs typeface="Times New Roman"/>
              </a:rPr>
              <a:t> </a:t>
            </a:r>
            <a:r>
              <a:rPr sz="1000" spc="-10" dirty="0">
                <a:latin typeface="Arial"/>
                <a:cs typeface="Arial"/>
              </a:rPr>
              <a:t>function.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919168" y="1134084"/>
            <a:ext cx="2889885" cy="1774825"/>
            <a:chOff x="919168" y="1134084"/>
            <a:chExt cx="2889885" cy="1774825"/>
          </a:xfrm>
        </p:grpSpPr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19168" y="1134084"/>
              <a:ext cx="1964289" cy="1774571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3227501" y="1858606"/>
              <a:ext cx="579120" cy="440690"/>
            </a:xfrm>
            <a:custGeom>
              <a:avLst/>
              <a:gdLst/>
              <a:ahLst/>
              <a:cxnLst/>
              <a:rect l="l" t="t" r="r" b="b"/>
              <a:pathLst>
                <a:path w="579120" h="440689">
                  <a:moveTo>
                    <a:pt x="0" y="0"/>
                  </a:moveTo>
                  <a:lnTo>
                    <a:pt x="0" y="31686"/>
                  </a:lnTo>
                  <a:lnTo>
                    <a:pt x="422859" y="33108"/>
                  </a:lnTo>
                  <a:lnTo>
                    <a:pt x="427837" y="33375"/>
                  </a:lnTo>
                  <a:lnTo>
                    <a:pt x="436727" y="176085"/>
                  </a:lnTo>
                  <a:lnTo>
                    <a:pt x="437019" y="184264"/>
                  </a:lnTo>
                  <a:lnTo>
                    <a:pt x="462178" y="203161"/>
                  </a:lnTo>
                  <a:lnTo>
                    <a:pt x="467156" y="202488"/>
                  </a:lnTo>
                  <a:lnTo>
                    <a:pt x="493482" y="163388"/>
                  </a:lnTo>
                  <a:lnTo>
                    <a:pt x="505012" y="126361"/>
                  </a:lnTo>
                  <a:lnTo>
                    <a:pt x="510908" y="108000"/>
                  </a:lnTo>
                  <a:lnTo>
                    <a:pt x="513372" y="98729"/>
                  </a:lnTo>
                  <a:lnTo>
                    <a:pt x="518083" y="93002"/>
                  </a:lnTo>
                  <a:lnTo>
                    <a:pt x="525983" y="89077"/>
                  </a:lnTo>
                  <a:lnTo>
                    <a:pt x="528815" y="88544"/>
                  </a:lnTo>
                  <a:lnTo>
                    <a:pt x="534250" y="88874"/>
                  </a:lnTo>
                  <a:lnTo>
                    <a:pt x="536803" y="89750"/>
                  </a:lnTo>
                  <a:lnTo>
                    <a:pt x="542683" y="93814"/>
                  </a:lnTo>
                  <a:lnTo>
                    <a:pt x="545528" y="98437"/>
                  </a:lnTo>
                  <a:lnTo>
                    <a:pt x="546341" y="104990"/>
                  </a:lnTo>
                  <a:lnTo>
                    <a:pt x="545553" y="407657"/>
                  </a:lnTo>
                  <a:lnTo>
                    <a:pt x="457327" y="407911"/>
                  </a:lnTo>
                  <a:lnTo>
                    <a:pt x="451205" y="407911"/>
                  </a:lnTo>
                  <a:lnTo>
                    <a:pt x="446405" y="406298"/>
                  </a:lnTo>
                  <a:lnTo>
                    <a:pt x="440651" y="401878"/>
                  </a:lnTo>
                  <a:lnTo>
                    <a:pt x="439242" y="399567"/>
                  </a:lnTo>
                  <a:lnTo>
                    <a:pt x="439039" y="352539"/>
                  </a:lnTo>
                  <a:lnTo>
                    <a:pt x="437976" y="344203"/>
                  </a:lnTo>
                  <a:lnTo>
                    <a:pt x="415010" y="311894"/>
                  </a:lnTo>
                  <a:lnTo>
                    <a:pt x="242608" y="307721"/>
                  </a:lnTo>
                  <a:lnTo>
                    <a:pt x="242341" y="307784"/>
                  </a:lnTo>
                  <a:lnTo>
                    <a:pt x="232865" y="308479"/>
                  </a:lnTo>
                  <a:lnTo>
                    <a:pt x="197912" y="333389"/>
                  </a:lnTo>
                  <a:lnTo>
                    <a:pt x="193865" y="353796"/>
                  </a:lnTo>
                  <a:lnTo>
                    <a:pt x="194336" y="361594"/>
                  </a:lnTo>
                  <a:lnTo>
                    <a:pt x="193611" y="385000"/>
                  </a:lnTo>
                  <a:lnTo>
                    <a:pt x="194068" y="391883"/>
                  </a:lnTo>
                  <a:lnTo>
                    <a:pt x="194068" y="396176"/>
                  </a:lnTo>
                  <a:lnTo>
                    <a:pt x="192633" y="400304"/>
                  </a:lnTo>
                  <a:lnTo>
                    <a:pt x="189966" y="403313"/>
                  </a:lnTo>
                  <a:lnTo>
                    <a:pt x="187515" y="406019"/>
                  </a:lnTo>
                  <a:lnTo>
                    <a:pt x="183857" y="407822"/>
                  </a:lnTo>
                  <a:lnTo>
                    <a:pt x="179120" y="407771"/>
                  </a:lnTo>
                  <a:lnTo>
                    <a:pt x="178943" y="407847"/>
                  </a:lnTo>
                  <a:lnTo>
                    <a:pt x="47383" y="407644"/>
                  </a:lnTo>
                  <a:lnTo>
                    <a:pt x="42735" y="402932"/>
                  </a:lnTo>
                  <a:lnTo>
                    <a:pt x="42887" y="398907"/>
                  </a:lnTo>
                  <a:lnTo>
                    <a:pt x="42849" y="270179"/>
                  </a:lnTo>
                  <a:lnTo>
                    <a:pt x="11176" y="270179"/>
                  </a:lnTo>
                  <a:lnTo>
                    <a:pt x="11226" y="397649"/>
                  </a:lnTo>
                  <a:lnTo>
                    <a:pt x="29517" y="435479"/>
                  </a:lnTo>
                  <a:lnTo>
                    <a:pt x="178943" y="439572"/>
                  </a:lnTo>
                  <a:lnTo>
                    <a:pt x="179120" y="439508"/>
                  </a:lnTo>
                  <a:lnTo>
                    <a:pt x="189605" y="438417"/>
                  </a:lnTo>
                  <a:lnTo>
                    <a:pt x="222657" y="409354"/>
                  </a:lnTo>
                  <a:lnTo>
                    <a:pt x="225806" y="391883"/>
                  </a:lnTo>
                  <a:lnTo>
                    <a:pt x="225352" y="385000"/>
                  </a:lnTo>
                  <a:lnTo>
                    <a:pt x="226084" y="361594"/>
                  </a:lnTo>
                  <a:lnTo>
                    <a:pt x="225602" y="353796"/>
                  </a:lnTo>
                  <a:lnTo>
                    <a:pt x="225628" y="348500"/>
                  </a:lnTo>
                  <a:lnTo>
                    <a:pt x="227012" y="344982"/>
                  </a:lnTo>
                  <a:lnTo>
                    <a:pt x="232181" y="340626"/>
                  </a:lnTo>
                  <a:lnTo>
                    <a:pt x="236753" y="339496"/>
                  </a:lnTo>
                  <a:lnTo>
                    <a:pt x="242341" y="339547"/>
                  </a:lnTo>
                  <a:lnTo>
                    <a:pt x="242608" y="339483"/>
                  </a:lnTo>
                  <a:lnTo>
                    <a:pt x="400215" y="339686"/>
                  </a:lnTo>
                  <a:lnTo>
                    <a:pt x="407555" y="397637"/>
                  </a:lnTo>
                  <a:lnTo>
                    <a:pt x="408659" y="406344"/>
                  </a:lnTo>
                  <a:lnTo>
                    <a:pt x="438596" y="436687"/>
                  </a:lnTo>
                  <a:lnTo>
                    <a:pt x="479159" y="439922"/>
                  </a:lnTo>
                  <a:lnTo>
                    <a:pt x="504658" y="440513"/>
                  </a:lnTo>
                  <a:lnTo>
                    <a:pt x="529687" y="440574"/>
                  </a:lnTo>
                  <a:lnTo>
                    <a:pt x="550113" y="439331"/>
                  </a:lnTo>
                  <a:lnTo>
                    <a:pt x="558546" y="439064"/>
                  </a:lnTo>
                  <a:lnTo>
                    <a:pt x="565531" y="434848"/>
                  </a:lnTo>
                  <a:lnTo>
                    <a:pt x="574662" y="424053"/>
                  </a:lnTo>
                  <a:lnTo>
                    <a:pt x="577291" y="417068"/>
                  </a:lnTo>
                  <a:lnTo>
                    <a:pt x="577316" y="410984"/>
                  </a:lnTo>
                  <a:lnTo>
                    <a:pt x="576509" y="389169"/>
                  </a:lnTo>
                  <a:lnTo>
                    <a:pt x="576815" y="336603"/>
                  </a:lnTo>
                  <a:lnTo>
                    <a:pt x="577673" y="267462"/>
                  </a:lnTo>
                  <a:lnTo>
                    <a:pt x="578524" y="195920"/>
                  </a:lnTo>
                  <a:lnTo>
                    <a:pt x="578807" y="136153"/>
                  </a:lnTo>
                  <a:lnTo>
                    <a:pt x="577964" y="102336"/>
                  </a:lnTo>
                  <a:lnTo>
                    <a:pt x="556895" y="65125"/>
                  </a:lnTo>
                  <a:lnTo>
                    <a:pt x="525487" y="56489"/>
                  </a:lnTo>
                  <a:lnTo>
                    <a:pt x="517093" y="58064"/>
                  </a:lnTo>
                  <a:lnTo>
                    <a:pt x="485092" y="86831"/>
                  </a:lnTo>
                  <a:lnTo>
                    <a:pt x="468236" y="137439"/>
                  </a:lnTo>
                  <a:lnTo>
                    <a:pt x="467817" y="43916"/>
                  </a:lnTo>
                  <a:lnTo>
                    <a:pt x="448804" y="8308"/>
                  </a:lnTo>
                  <a:lnTo>
                    <a:pt x="424497" y="14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227501" y="1858606"/>
              <a:ext cx="579120" cy="440690"/>
            </a:xfrm>
            <a:custGeom>
              <a:avLst/>
              <a:gdLst/>
              <a:ahLst/>
              <a:cxnLst/>
              <a:rect l="l" t="t" r="r" b="b"/>
              <a:pathLst>
                <a:path w="579120" h="440689">
                  <a:moveTo>
                    <a:pt x="0" y="0"/>
                  </a:moveTo>
                  <a:lnTo>
                    <a:pt x="424497" y="1409"/>
                  </a:lnTo>
                  <a:lnTo>
                    <a:pt x="460250" y="19151"/>
                  </a:lnTo>
                  <a:lnTo>
                    <a:pt x="468236" y="137439"/>
                  </a:lnTo>
                  <a:lnTo>
                    <a:pt x="480225" y="99923"/>
                  </a:lnTo>
                  <a:lnTo>
                    <a:pt x="509308" y="61925"/>
                  </a:lnTo>
                  <a:lnTo>
                    <a:pt x="525487" y="56489"/>
                  </a:lnTo>
                  <a:lnTo>
                    <a:pt x="533615" y="57023"/>
                  </a:lnTo>
                  <a:lnTo>
                    <a:pt x="570944" y="80221"/>
                  </a:lnTo>
                  <a:lnTo>
                    <a:pt x="578807" y="136153"/>
                  </a:lnTo>
                  <a:lnTo>
                    <a:pt x="578524" y="195920"/>
                  </a:lnTo>
                  <a:lnTo>
                    <a:pt x="577673" y="267462"/>
                  </a:lnTo>
                  <a:lnTo>
                    <a:pt x="576815" y="336603"/>
                  </a:lnTo>
                  <a:lnTo>
                    <a:pt x="576509" y="389169"/>
                  </a:lnTo>
                  <a:lnTo>
                    <a:pt x="577316" y="410984"/>
                  </a:lnTo>
                  <a:lnTo>
                    <a:pt x="577291" y="417068"/>
                  </a:lnTo>
                  <a:lnTo>
                    <a:pt x="574662" y="424053"/>
                  </a:lnTo>
                  <a:lnTo>
                    <a:pt x="570242" y="429272"/>
                  </a:lnTo>
                  <a:lnTo>
                    <a:pt x="565531" y="434848"/>
                  </a:lnTo>
                  <a:lnTo>
                    <a:pt x="558546" y="439064"/>
                  </a:lnTo>
                  <a:lnTo>
                    <a:pt x="550113" y="439331"/>
                  </a:lnTo>
                  <a:lnTo>
                    <a:pt x="529687" y="440574"/>
                  </a:lnTo>
                  <a:lnTo>
                    <a:pt x="504658" y="440513"/>
                  </a:lnTo>
                  <a:lnTo>
                    <a:pt x="479159" y="439922"/>
                  </a:lnTo>
                  <a:lnTo>
                    <a:pt x="457327" y="439572"/>
                  </a:lnTo>
                  <a:lnTo>
                    <a:pt x="416887" y="422288"/>
                  </a:lnTo>
                  <a:lnTo>
                    <a:pt x="407352" y="354025"/>
                  </a:lnTo>
                  <a:lnTo>
                    <a:pt x="407149" y="349618"/>
                  </a:lnTo>
                  <a:lnTo>
                    <a:pt x="405599" y="345401"/>
                  </a:lnTo>
                  <a:lnTo>
                    <a:pt x="403148" y="342442"/>
                  </a:lnTo>
                  <a:lnTo>
                    <a:pt x="401764" y="340779"/>
                  </a:lnTo>
                  <a:lnTo>
                    <a:pt x="400215" y="339686"/>
                  </a:lnTo>
                  <a:lnTo>
                    <a:pt x="398780" y="339686"/>
                  </a:lnTo>
                  <a:lnTo>
                    <a:pt x="242608" y="339483"/>
                  </a:lnTo>
                  <a:lnTo>
                    <a:pt x="242341" y="339547"/>
                  </a:lnTo>
                  <a:lnTo>
                    <a:pt x="236753" y="339496"/>
                  </a:lnTo>
                  <a:lnTo>
                    <a:pt x="232181" y="340626"/>
                  </a:lnTo>
                  <a:lnTo>
                    <a:pt x="229349" y="343027"/>
                  </a:lnTo>
                  <a:lnTo>
                    <a:pt x="227012" y="344982"/>
                  </a:lnTo>
                  <a:lnTo>
                    <a:pt x="225628" y="348500"/>
                  </a:lnTo>
                  <a:lnTo>
                    <a:pt x="225602" y="353796"/>
                  </a:lnTo>
                  <a:lnTo>
                    <a:pt x="226084" y="361594"/>
                  </a:lnTo>
                  <a:lnTo>
                    <a:pt x="225723" y="373449"/>
                  </a:lnTo>
                  <a:lnTo>
                    <a:pt x="225352" y="385000"/>
                  </a:lnTo>
                  <a:lnTo>
                    <a:pt x="225806" y="391883"/>
                  </a:lnTo>
                  <a:lnTo>
                    <a:pt x="224986" y="400789"/>
                  </a:lnTo>
                  <a:lnTo>
                    <a:pt x="198901" y="435362"/>
                  </a:lnTo>
                  <a:lnTo>
                    <a:pt x="179120" y="439508"/>
                  </a:lnTo>
                  <a:lnTo>
                    <a:pt x="178943" y="439572"/>
                  </a:lnTo>
                  <a:lnTo>
                    <a:pt x="46748" y="439331"/>
                  </a:lnTo>
                  <a:lnTo>
                    <a:pt x="12409" y="412748"/>
                  </a:lnTo>
                  <a:lnTo>
                    <a:pt x="11176" y="270179"/>
                  </a:lnTo>
                  <a:lnTo>
                    <a:pt x="42849" y="270179"/>
                  </a:lnTo>
                  <a:lnTo>
                    <a:pt x="42887" y="398907"/>
                  </a:lnTo>
                  <a:lnTo>
                    <a:pt x="42735" y="402932"/>
                  </a:lnTo>
                  <a:lnTo>
                    <a:pt x="43002" y="405866"/>
                  </a:lnTo>
                  <a:lnTo>
                    <a:pt x="43903" y="407174"/>
                  </a:lnTo>
                  <a:lnTo>
                    <a:pt x="44056" y="407416"/>
                  </a:lnTo>
                  <a:lnTo>
                    <a:pt x="45161" y="407593"/>
                  </a:lnTo>
                  <a:lnTo>
                    <a:pt x="47383" y="407644"/>
                  </a:lnTo>
                  <a:lnTo>
                    <a:pt x="178943" y="407847"/>
                  </a:lnTo>
                  <a:lnTo>
                    <a:pt x="179120" y="407771"/>
                  </a:lnTo>
                  <a:lnTo>
                    <a:pt x="183857" y="407822"/>
                  </a:lnTo>
                  <a:lnTo>
                    <a:pt x="187515" y="406019"/>
                  </a:lnTo>
                  <a:lnTo>
                    <a:pt x="189966" y="403313"/>
                  </a:lnTo>
                  <a:lnTo>
                    <a:pt x="192633" y="400304"/>
                  </a:lnTo>
                  <a:lnTo>
                    <a:pt x="194068" y="396176"/>
                  </a:lnTo>
                  <a:lnTo>
                    <a:pt x="194068" y="391883"/>
                  </a:lnTo>
                  <a:lnTo>
                    <a:pt x="193611" y="385000"/>
                  </a:lnTo>
                  <a:lnTo>
                    <a:pt x="193976" y="373449"/>
                  </a:lnTo>
                  <a:lnTo>
                    <a:pt x="194336" y="361594"/>
                  </a:lnTo>
                  <a:lnTo>
                    <a:pt x="193865" y="353796"/>
                  </a:lnTo>
                  <a:lnTo>
                    <a:pt x="194939" y="342851"/>
                  </a:lnTo>
                  <a:lnTo>
                    <a:pt x="224026" y="310516"/>
                  </a:lnTo>
                  <a:lnTo>
                    <a:pt x="242341" y="307784"/>
                  </a:lnTo>
                  <a:lnTo>
                    <a:pt x="242608" y="307721"/>
                  </a:lnTo>
                  <a:lnTo>
                    <a:pt x="398843" y="307987"/>
                  </a:lnTo>
                  <a:lnTo>
                    <a:pt x="432175" y="328759"/>
                  </a:lnTo>
                  <a:lnTo>
                    <a:pt x="439242" y="397497"/>
                  </a:lnTo>
                  <a:lnTo>
                    <a:pt x="439242" y="399567"/>
                  </a:lnTo>
                  <a:lnTo>
                    <a:pt x="440651" y="401878"/>
                  </a:lnTo>
                  <a:lnTo>
                    <a:pt x="443191" y="403821"/>
                  </a:lnTo>
                  <a:lnTo>
                    <a:pt x="446405" y="406298"/>
                  </a:lnTo>
                  <a:lnTo>
                    <a:pt x="451205" y="407911"/>
                  </a:lnTo>
                  <a:lnTo>
                    <a:pt x="457327" y="407911"/>
                  </a:lnTo>
                  <a:lnTo>
                    <a:pt x="545553" y="407657"/>
                  </a:lnTo>
                  <a:lnTo>
                    <a:pt x="546341" y="104990"/>
                  </a:lnTo>
                  <a:lnTo>
                    <a:pt x="545528" y="98437"/>
                  </a:lnTo>
                  <a:lnTo>
                    <a:pt x="542683" y="93814"/>
                  </a:lnTo>
                  <a:lnTo>
                    <a:pt x="538937" y="91236"/>
                  </a:lnTo>
                  <a:lnTo>
                    <a:pt x="536803" y="89750"/>
                  </a:lnTo>
                  <a:lnTo>
                    <a:pt x="534250" y="88874"/>
                  </a:lnTo>
                  <a:lnTo>
                    <a:pt x="531571" y="88722"/>
                  </a:lnTo>
                  <a:lnTo>
                    <a:pt x="528815" y="88544"/>
                  </a:lnTo>
                  <a:lnTo>
                    <a:pt x="525983" y="89077"/>
                  </a:lnTo>
                  <a:lnTo>
                    <a:pt x="523354" y="90385"/>
                  </a:lnTo>
                  <a:lnTo>
                    <a:pt x="518083" y="93002"/>
                  </a:lnTo>
                  <a:lnTo>
                    <a:pt x="513372" y="98729"/>
                  </a:lnTo>
                  <a:lnTo>
                    <a:pt x="510908" y="108000"/>
                  </a:lnTo>
                  <a:lnTo>
                    <a:pt x="505012" y="126361"/>
                  </a:lnTo>
                  <a:lnTo>
                    <a:pt x="493482" y="163388"/>
                  </a:lnTo>
                  <a:lnTo>
                    <a:pt x="471944" y="200088"/>
                  </a:lnTo>
                  <a:lnTo>
                    <a:pt x="462178" y="203161"/>
                  </a:lnTo>
                  <a:lnTo>
                    <a:pt x="457441" y="202349"/>
                  </a:lnTo>
                  <a:lnTo>
                    <a:pt x="436143" y="45288"/>
                  </a:lnTo>
                  <a:lnTo>
                    <a:pt x="435940" y="40754"/>
                  </a:lnTo>
                  <a:lnTo>
                    <a:pt x="0" y="31686"/>
                  </a:lnTo>
                  <a:lnTo>
                    <a:pt x="0" y="0"/>
                  </a:lnTo>
                  <a:close/>
                </a:path>
              </a:pathLst>
            </a:custGeom>
            <a:ln w="4851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3217240" y="1679650"/>
            <a:ext cx="60896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b="1" dirty="0">
                <a:solidFill>
                  <a:srgbClr val="231F20"/>
                </a:solidFill>
                <a:latin typeface="Arial Narrow"/>
                <a:cs typeface="Arial Narrow"/>
              </a:rPr>
              <a:t>SHELF</a:t>
            </a:r>
            <a:r>
              <a:rPr sz="700" spc="-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00" b="1" spc="-10" dirty="0">
                <a:solidFill>
                  <a:srgbClr val="231F20"/>
                </a:solidFill>
                <a:latin typeface="Arial Narrow"/>
                <a:cs typeface="Arial Narrow"/>
              </a:rPr>
              <a:t>SECTION</a:t>
            </a:r>
            <a:endParaRPr sz="700">
              <a:latin typeface="Arial Narrow"/>
              <a:cs typeface="Arial Narrow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286556" y="2296897"/>
            <a:ext cx="45656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b="1" dirty="0">
                <a:solidFill>
                  <a:srgbClr val="231F20"/>
                </a:solidFill>
                <a:latin typeface="Arial Narrow"/>
                <a:cs typeface="Arial Narrow"/>
              </a:rPr>
              <a:t>CEFLA</a:t>
            </a:r>
            <a:r>
              <a:rPr sz="700" spc="-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00" b="1" dirty="0">
                <a:solidFill>
                  <a:srgbClr val="231F20"/>
                </a:solidFill>
                <a:latin typeface="Arial Narrow"/>
                <a:cs typeface="Arial Narrow"/>
              </a:rPr>
              <a:t>S.</a:t>
            </a:r>
            <a:r>
              <a:rPr sz="70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00" b="1" spc="-25" dirty="0">
                <a:solidFill>
                  <a:srgbClr val="231F20"/>
                </a:solidFill>
                <a:latin typeface="Arial Narrow"/>
                <a:cs typeface="Arial Narrow"/>
              </a:rPr>
              <a:t>10</a:t>
            </a:r>
            <a:endParaRPr sz="700">
              <a:latin typeface="Arial Narrow"/>
              <a:cs typeface="Arial Narrow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18351" y="5490349"/>
            <a:ext cx="6552565" cy="2363470"/>
          </a:xfrm>
          <a:custGeom>
            <a:avLst/>
            <a:gdLst/>
            <a:ahLst/>
            <a:cxnLst/>
            <a:rect l="l" t="t" r="r" b="b"/>
            <a:pathLst>
              <a:path w="6552565" h="2363470">
                <a:moveTo>
                  <a:pt x="6552005" y="0"/>
                </a:moveTo>
                <a:lnTo>
                  <a:pt x="215999" y="0"/>
                </a:lnTo>
                <a:lnTo>
                  <a:pt x="166473" y="5704"/>
                </a:lnTo>
                <a:lnTo>
                  <a:pt x="121008" y="21955"/>
                </a:lnTo>
                <a:lnTo>
                  <a:pt x="80903" y="47454"/>
                </a:lnTo>
                <a:lnTo>
                  <a:pt x="47453" y="80904"/>
                </a:lnTo>
                <a:lnTo>
                  <a:pt x="21954" y="121011"/>
                </a:lnTo>
                <a:lnTo>
                  <a:pt x="5704" y="166475"/>
                </a:lnTo>
                <a:lnTo>
                  <a:pt x="0" y="216001"/>
                </a:lnTo>
                <a:lnTo>
                  <a:pt x="0" y="2363304"/>
                </a:lnTo>
                <a:lnTo>
                  <a:pt x="6336003" y="2363304"/>
                </a:lnTo>
                <a:lnTo>
                  <a:pt x="6385529" y="2357600"/>
                </a:lnTo>
                <a:lnTo>
                  <a:pt x="6430994" y="2341349"/>
                </a:lnTo>
                <a:lnTo>
                  <a:pt x="6471100" y="2315850"/>
                </a:lnTo>
                <a:lnTo>
                  <a:pt x="6504550" y="2282399"/>
                </a:lnTo>
                <a:lnTo>
                  <a:pt x="6530049" y="2242293"/>
                </a:lnTo>
                <a:lnTo>
                  <a:pt x="6546300" y="2196829"/>
                </a:lnTo>
                <a:lnTo>
                  <a:pt x="6552005" y="2147303"/>
                </a:lnTo>
                <a:lnTo>
                  <a:pt x="6552005" y="0"/>
                </a:lnTo>
                <a:close/>
              </a:path>
            </a:pathLst>
          </a:custGeom>
          <a:solidFill>
            <a:srgbClr val="ECF2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760248" y="5528436"/>
            <a:ext cx="3958590" cy="381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639"/>
              </a:lnSpc>
              <a:spcBef>
                <a:spcPts val="100"/>
              </a:spcBef>
            </a:pPr>
            <a:r>
              <a:rPr sz="1400" b="1" dirty="0">
                <a:solidFill>
                  <a:srgbClr val="005AA9"/>
                </a:solidFill>
                <a:latin typeface="Arial"/>
                <a:cs typeface="Arial"/>
              </a:rPr>
              <a:t>PEE</a:t>
            </a:r>
            <a:r>
              <a:rPr sz="1400" b="1" spc="-30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1400" b="1" spc="-20" dirty="0">
                <a:solidFill>
                  <a:srgbClr val="005AA9"/>
                </a:solidFill>
                <a:latin typeface="Arial"/>
                <a:cs typeface="Arial"/>
              </a:rPr>
              <a:t>1375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ts val="1160"/>
              </a:lnSpc>
            </a:pPr>
            <a:r>
              <a:rPr sz="1000" b="1" dirty="0">
                <a:latin typeface="Arial"/>
                <a:cs typeface="Arial"/>
              </a:rPr>
              <a:t>Profile</a:t>
            </a:r>
            <a:r>
              <a:rPr sz="1000" b="1" spc="-1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for</a:t>
            </a:r>
            <a:r>
              <a:rPr sz="1000" b="1" spc="-5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INTRAC</a:t>
            </a:r>
            <a:r>
              <a:rPr sz="1000" b="1" spc="-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IMZ25</a:t>
            </a:r>
            <a:r>
              <a:rPr sz="1000" b="1" spc="-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shelves.</a:t>
            </a:r>
            <a:r>
              <a:rPr sz="1000" b="1" spc="-4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With</a:t>
            </a:r>
            <a:r>
              <a:rPr sz="1000" spc="20" dirty="0">
                <a:latin typeface="Times New Roman"/>
                <a:cs typeface="Times New Roman"/>
              </a:rPr>
              <a:t> </a:t>
            </a:r>
            <a:r>
              <a:rPr sz="1000" dirty="0">
                <a:latin typeface="Arial"/>
                <a:cs typeface="Arial"/>
              </a:rPr>
              <a:t>hinge</a:t>
            </a:r>
            <a:r>
              <a:rPr sz="1000" spc="15" dirty="0">
                <a:latin typeface="Times New Roman"/>
                <a:cs typeface="Times New Roman"/>
              </a:rPr>
              <a:t> </a:t>
            </a:r>
            <a:r>
              <a:rPr sz="1000" dirty="0">
                <a:latin typeface="Arial"/>
                <a:cs typeface="Arial"/>
              </a:rPr>
              <a:t>for</a:t>
            </a:r>
            <a:r>
              <a:rPr sz="1000" spc="20" dirty="0">
                <a:latin typeface="Times New Roman"/>
                <a:cs typeface="Times New Roman"/>
              </a:rPr>
              <a:t> </a:t>
            </a:r>
            <a:r>
              <a:rPr sz="1000" dirty="0">
                <a:latin typeface="Arial"/>
                <a:cs typeface="Arial"/>
              </a:rPr>
              <a:t>oscilating</a:t>
            </a:r>
            <a:r>
              <a:rPr sz="1000" spc="20" dirty="0">
                <a:latin typeface="Times New Roman"/>
                <a:cs typeface="Times New Roman"/>
              </a:rPr>
              <a:t> </a:t>
            </a:r>
            <a:r>
              <a:rPr sz="1000" spc="-10" dirty="0">
                <a:latin typeface="Arial"/>
                <a:cs typeface="Arial"/>
              </a:rPr>
              <a:t>function.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839966" y="5927344"/>
            <a:ext cx="2971800" cy="1856105"/>
            <a:chOff x="839966" y="5927344"/>
            <a:chExt cx="2971800" cy="1856105"/>
          </a:xfrm>
        </p:grpSpPr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39966" y="5927344"/>
              <a:ext cx="1916988" cy="1856016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3211169" y="6666433"/>
              <a:ext cx="598805" cy="452120"/>
            </a:xfrm>
            <a:custGeom>
              <a:avLst/>
              <a:gdLst/>
              <a:ahLst/>
              <a:cxnLst/>
              <a:rect l="l" t="t" r="r" b="b"/>
              <a:pathLst>
                <a:path w="598804" h="452120">
                  <a:moveTo>
                    <a:pt x="518883" y="0"/>
                  </a:moveTo>
                  <a:lnTo>
                    <a:pt x="0" y="0"/>
                  </a:lnTo>
                  <a:lnTo>
                    <a:pt x="4127" y="8851"/>
                  </a:lnTo>
                  <a:lnTo>
                    <a:pt x="0" y="26047"/>
                  </a:lnTo>
                  <a:lnTo>
                    <a:pt x="525259" y="26047"/>
                  </a:lnTo>
                  <a:lnTo>
                    <a:pt x="531355" y="27940"/>
                  </a:lnTo>
                  <a:lnTo>
                    <a:pt x="571881" y="121742"/>
                  </a:lnTo>
                  <a:lnTo>
                    <a:pt x="573697" y="127177"/>
                  </a:lnTo>
                  <a:lnTo>
                    <a:pt x="571017" y="133134"/>
                  </a:lnTo>
                  <a:lnTo>
                    <a:pt x="560539" y="137426"/>
                  </a:lnTo>
                  <a:lnTo>
                    <a:pt x="554304" y="135128"/>
                  </a:lnTo>
                  <a:lnTo>
                    <a:pt x="551738" y="129832"/>
                  </a:lnTo>
                  <a:lnTo>
                    <a:pt x="527253" y="80886"/>
                  </a:lnTo>
                  <a:lnTo>
                    <a:pt x="521879" y="73711"/>
                  </a:lnTo>
                  <a:lnTo>
                    <a:pt x="514699" y="68824"/>
                  </a:lnTo>
                  <a:lnTo>
                    <a:pt x="506375" y="66523"/>
                  </a:lnTo>
                  <a:lnTo>
                    <a:pt x="497573" y="67106"/>
                  </a:lnTo>
                  <a:lnTo>
                    <a:pt x="489205" y="70606"/>
                  </a:lnTo>
                  <a:lnTo>
                    <a:pt x="482660" y="76442"/>
                  </a:lnTo>
                  <a:lnTo>
                    <a:pt x="478395" y="84053"/>
                  </a:lnTo>
                  <a:lnTo>
                    <a:pt x="476872" y="92875"/>
                  </a:lnTo>
                  <a:lnTo>
                    <a:pt x="476872" y="392607"/>
                  </a:lnTo>
                  <a:lnTo>
                    <a:pt x="504808" y="419211"/>
                  </a:lnTo>
                  <a:lnTo>
                    <a:pt x="513068" y="417496"/>
                  </a:lnTo>
                  <a:lnTo>
                    <a:pt x="520369" y="413319"/>
                  </a:lnTo>
                  <a:lnTo>
                    <a:pt x="526059" y="406920"/>
                  </a:lnTo>
                  <a:lnTo>
                    <a:pt x="552145" y="364909"/>
                  </a:lnTo>
                  <a:lnTo>
                    <a:pt x="553885" y="362140"/>
                  </a:lnTo>
                  <a:lnTo>
                    <a:pt x="556679" y="360324"/>
                  </a:lnTo>
                  <a:lnTo>
                    <a:pt x="560158" y="359879"/>
                  </a:lnTo>
                  <a:lnTo>
                    <a:pt x="563283" y="359346"/>
                  </a:lnTo>
                  <a:lnTo>
                    <a:pt x="566496" y="360324"/>
                  </a:lnTo>
                  <a:lnTo>
                    <a:pt x="571309" y="364515"/>
                  </a:lnTo>
                  <a:lnTo>
                    <a:pt x="572617" y="367525"/>
                  </a:lnTo>
                  <a:lnTo>
                    <a:pt x="572617" y="374015"/>
                  </a:lnTo>
                  <a:lnTo>
                    <a:pt x="571233" y="377101"/>
                  </a:lnTo>
                  <a:lnTo>
                    <a:pt x="568782" y="379107"/>
                  </a:lnTo>
                  <a:lnTo>
                    <a:pt x="521589" y="418858"/>
                  </a:lnTo>
                  <a:lnTo>
                    <a:pt x="519125" y="421055"/>
                  </a:lnTo>
                  <a:lnTo>
                    <a:pt x="516305" y="422694"/>
                  </a:lnTo>
                  <a:lnTo>
                    <a:pt x="513143" y="423786"/>
                  </a:lnTo>
                  <a:lnTo>
                    <a:pt x="509866" y="424954"/>
                  </a:lnTo>
                  <a:lnTo>
                    <a:pt x="506425" y="425526"/>
                  </a:lnTo>
                  <a:lnTo>
                    <a:pt x="412064" y="425526"/>
                  </a:lnTo>
                  <a:lnTo>
                    <a:pt x="408825" y="424243"/>
                  </a:lnTo>
                  <a:lnTo>
                    <a:pt x="406577" y="421944"/>
                  </a:lnTo>
                  <a:lnTo>
                    <a:pt x="404228" y="419620"/>
                  </a:lnTo>
                  <a:lnTo>
                    <a:pt x="402958" y="416496"/>
                  </a:lnTo>
                  <a:lnTo>
                    <a:pt x="402958" y="346163"/>
                  </a:lnTo>
                  <a:lnTo>
                    <a:pt x="399884" y="339204"/>
                  </a:lnTo>
                  <a:lnTo>
                    <a:pt x="394919" y="334606"/>
                  </a:lnTo>
                  <a:lnTo>
                    <a:pt x="389953" y="329730"/>
                  </a:lnTo>
                  <a:lnTo>
                    <a:pt x="383171" y="326936"/>
                  </a:lnTo>
                  <a:lnTo>
                    <a:pt x="254317" y="326936"/>
                  </a:lnTo>
                  <a:lnTo>
                    <a:pt x="247484" y="329730"/>
                  </a:lnTo>
                  <a:lnTo>
                    <a:pt x="242989" y="334251"/>
                  </a:lnTo>
                  <a:lnTo>
                    <a:pt x="237604" y="339166"/>
                  </a:lnTo>
                  <a:lnTo>
                    <a:pt x="234543" y="346138"/>
                  </a:lnTo>
                  <a:lnTo>
                    <a:pt x="234543" y="413118"/>
                  </a:lnTo>
                  <a:lnTo>
                    <a:pt x="260604" y="413118"/>
                  </a:lnTo>
                  <a:lnTo>
                    <a:pt x="261340" y="352971"/>
                  </a:lnTo>
                  <a:lnTo>
                    <a:pt x="376923" y="353390"/>
                  </a:lnTo>
                  <a:lnTo>
                    <a:pt x="376923" y="413118"/>
                  </a:lnTo>
                  <a:lnTo>
                    <a:pt x="377655" y="420715"/>
                  </a:lnTo>
                  <a:lnTo>
                    <a:pt x="407766" y="450850"/>
                  </a:lnTo>
                  <a:lnTo>
                    <a:pt x="415340" y="451586"/>
                  </a:lnTo>
                  <a:lnTo>
                    <a:pt x="502996" y="451586"/>
                  </a:lnTo>
                  <a:lnTo>
                    <a:pt x="509371" y="451586"/>
                  </a:lnTo>
                  <a:lnTo>
                    <a:pt x="538556" y="438645"/>
                  </a:lnTo>
                  <a:lnTo>
                    <a:pt x="585533" y="399072"/>
                  </a:lnTo>
                  <a:lnTo>
                    <a:pt x="591101" y="393251"/>
                  </a:lnTo>
                  <a:lnTo>
                    <a:pt x="595215" y="386416"/>
                  </a:lnTo>
                  <a:lnTo>
                    <a:pt x="597765" y="378819"/>
                  </a:lnTo>
                  <a:lnTo>
                    <a:pt x="598639" y="370713"/>
                  </a:lnTo>
                  <a:lnTo>
                    <a:pt x="597798" y="362803"/>
                  </a:lnTo>
                  <a:lnTo>
                    <a:pt x="564305" y="333758"/>
                  </a:lnTo>
                  <a:lnTo>
                    <a:pt x="556437" y="334086"/>
                  </a:lnTo>
                  <a:lnTo>
                    <a:pt x="502958" y="392607"/>
                  </a:lnTo>
                  <a:lnTo>
                    <a:pt x="504063" y="92697"/>
                  </a:lnTo>
                  <a:lnTo>
                    <a:pt x="528383" y="141401"/>
                  </a:lnTo>
                  <a:lnTo>
                    <a:pt x="536850" y="152599"/>
                  </a:lnTo>
                  <a:lnTo>
                    <a:pt x="548509" y="159681"/>
                  </a:lnTo>
                  <a:lnTo>
                    <a:pt x="561955" y="162113"/>
                  </a:lnTo>
                  <a:lnTo>
                    <a:pt x="575779" y="159359"/>
                  </a:lnTo>
                  <a:lnTo>
                    <a:pt x="587398" y="151675"/>
                  </a:lnTo>
                  <a:lnTo>
                    <a:pt x="595155" y="140576"/>
                  </a:lnTo>
                  <a:lnTo>
                    <a:pt x="598438" y="127448"/>
                  </a:lnTo>
                  <a:lnTo>
                    <a:pt x="596633" y="113677"/>
                  </a:lnTo>
                  <a:lnTo>
                    <a:pt x="571766" y="37655"/>
                  </a:lnTo>
                  <a:lnTo>
                    <a:pt x="543878" y="5689"/>
                  </a:lnTo>
                  <a:lnTo>
                    <a:pt x="527528" y="642"/>
                  </a:lnTo>
                  <a:lnTo>
                    <a:pt x="518883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211169" y="6666433"/>
              <a:ext cx="598805" cy="452120"/>
            </a:xfrm>
            <a:custGeom>
              <a:avLst/>
              <a:gdLst/>
              <a:ahLst/>
              <a:cxnLst/>
              <a:rect l="l" t="t" r="r" b="b"/>
              <a:pathLst>
                <a:path w="598804" h="452120">
                  <a:moveTo>
                    <a:pt x="502996" y="451586"/>
                  </a:moveTo>
                  <a:lnTo>
                    <a:pt x="415340" y="451586"/>
                  </a:lnTo>
                  <a:lnTo>
                    <a:pt x="407766" y="450850"/>
                  </a:lnTo>
                  <a:lnTo>
                    <a:pt x="377655" y="420715"/>
                  </a:lnTo>
                  <a:lnTo>
                    <a:pt x="376923" y="413118"/>
                  </a:lnTo>
                  <a:lnTo>
                    <a:pt x="376923" y="353390"/>
                  </a:lnTo>
                  <a:lnTo>
                    <a:pt x="261340" y="352971"/>
                  </a:lnTo>
                  <a:lnTo>
                    <a:pt x="260604" y="413118"/>
                  </a:lnTo>
                  <a:lnTo>
                    <a:pt x="234543" y="413118"/>
                  </a:lnTo>
                  <a:lnTo>
                    <a:pt x="234543" y="353390"/>
                  </a:lnTo>
                  <a:lnTo>
                    <a:pt x="234543" y="346138"/>
                  </a:lnTo>
                  <a:lnTo>
                    <a:pt x="237604" y="339166"/>
                  </a:lnTo>
                  <a:lnTo>
                    <a:pt x="242989" y="334251"/>
                  </a:lnTo>
                  <a:lnTo>
                    <a:pt x="247484" y="329730"/>
                  </a:lnTo>
                  <a:lnTo>
                    <a:pt x="254317" y="326936"/>
                  </a:lnTo>
                  <a:lnTo>
                    <a:pt x="261340" y="326936"/>
                  </a:lnTo>
                  <a:lnTo>
                    <a:pt x="376123" y="326936"/>
                  </a:lnTo>
                  <a:lnTo>
                    <a:pt x="383171" y="326936"/>
                  </a:lnTo>
                  <a:lnTo>
                    <a:pt x="389953" y="329730"/>
                  </a:lnTo>
                  <a:lnTo>
                    <a:pt x="394919" y="334606"/>
                  </a:lnTo>
                  <a:lnTo>
                    <a:pt x="399884" y="339204"/>
                  </a:lnTo>
                  <a:lnTo>
                    <a:pt x="402958" y="346163"/>
                  </a:lnTo>
                  <a:lnTo>
                    <a:pt x="402958" y="353390"/>
                  </a:lnTo>
                  <a:lnTo>
                    <a:pt x="402958" y="413118"/>
                  </a:lnTo>
                  <a:lnTo>
                    <a:pt x="402958" y="416496"/>
                  </a:lnTo>
                  <a:lnTo>
                    <a:pt x="404228" y="419620"/>
                  </a:lnTo>
                  <a:lnTo>
                    <a:pt x="406577" y="421944"/>
                  </a:lnTo>
                  <a:lnTo>
                    <a:pt x="408825" y="424243"/>
                  </a:lnTo>
                  <a:lnTo>
                    <a:pt x="412064" y="425526"/>
                  </a:lnTo>
                  <a:lnTo>
                    <a:pt x="415340" y="425526"/>
                  </a:lnTo>
                  <a:lnTo>
                    <a:pt x="502996" y="425526"/>
                  </a:lnTo>
                  <a:lnTo>
                    <a:pt x="506425" y="425526"/>
                  </a:lnTo>
                  <a:lnTo>
                    <a:pt x="509866" y="424954"/>
                  </a:lnTo>
                  <a:lnTo>
                    <a:pt x="513143" y="423786"/>
                  </a:lnTo>
                  <a:lnTo>
                    <a:pt x="516305" y="422694"/>
                  </a:lnTo>
                  <a:lnTo>
                    <a:pt x="519125" y="421055"/>
                  </a:lnTo>
                  <a:lnTo>
                    <a:pt x="521589" y="418858"/>
                  </a:lnTo>
                  <a:lnTo>
                    <a:pt x="568782" y="379107"/>
                  </a:lnTo>
                  <a:lnTo>
                    <a:pt x="571233" y="377101"/>
                  </a:lnTo>
                  <a:lnTo>
                    <a:pt x="572617" y="374015"/>
                  </a:lnTo>
                  <a:lnTo>
                    <a:pt x="572617" y="370713"/>
                  </a:lnTo>
                  <a:lnTo>
                    <a:pt x="572617" y="367525"/>
                  </a:lnTo>
                  <a:lnTo>
                    <a:pt x="571309" y="364515"/>
                  </a:lnTo>
                  <a:lnTo>
                    <a:pt x="568972" y="362496"/>
                  </a:lnTo>
                  <a:lnTo>
                    <a:pt x="566496" y="360324"/>
                  </a:lnTo>
                  <a:lnTo>
                    <a:pt x="563283" y="359346"/>
                  </a:lnTo>
                  <a:lnTo>
                    <a:pt x="560158" y="359879"/>
                  </a:lnTo>
                  <a:lnTo>
                    <a:pt x="556679" y="360324"/>
                  </a:lnTo>
                  <a:lnTo>
                    <a:pt x="553885" y="362140"/>
                  </a:lnTo>
                  <a:lnTo>
                    <a:pt x="552145" y="364909"/>
                  </a:lnTo>
                  <a:lnTo>
                    <a:pt x="526059" y="406920"/>
                  </a:lnTo>
                  <a:lnTo>
                    <a:pt x="520369" y="413319"/>
                  </a:lnTo>
                  <a:lnTo>
                    <a:pt x="513068" y="417496"/>
                  </a:lnTo>
                  <a:lnTo>
                    <a:pt x="504808" y="419211"/>
                  </a:lnTo>
                  <a:lnTo>
                    <a:pt x="496239" y="418223"/>
                  </a:lnTo>
                  <a:lnTo>
                    <a:pt x="488407" y="414521"/>
                  </a:lnTo>
                  <a:lnTo>
                    <a:pt x="482284" y="408644"/>
                  </a:lnTo>
                  <a:lnTo>
                    <a:pt x="478296" y="401153"/>
                  </a:lnTo>
                  <a:lnTo>
                    <a:pt x="476872" y="392607"/>
                  </a:lnTo>
                  <a:lnTo>
                    <a:pt x="476872" y="92875"/>
                  </a:lnTo>
                  <a:lnTo>
                    <a:pt x="506375" y="66523"/>
                  </a:lnTo>
                  <a:lnTo>
                    <a:pt x="514699" y="68824"/>
                  </a:lnTo>
                  <a:lnTo>
                    <a:pt x="521879" y="73711"/>
                  </a:lnTo>
                  <a:lnTo>
                    <a:pt x="527253" y="80886"/>
                  </a:lnTo>
                  <a:lnTo>
                    <a:pt x="551738" y="129832"/>
                  </a:lnTo>
                  <a:lnTo>
                    <a:pt x="554304" y="135128"/>
                  </a:lnTo>
                  <a:lnTo>
                    <a:pt x="560539" y="137426"/>
                  </a:lnTo>
                  <a:lnTo>
                    <a:pt x="565873" y="135255"/>
                  </a:lnTo>
                  <a:lnTo>
                    <a:pt x="571017" y="133134"/>
                  </a:lnTo>
                  <a:lnTo>
                    <a:pt x="573697" y="127177"/>
                  </a:lnTo>
                  <a:lnTo>
                    <a:pt x="571881" y="121742"/>
                  </a:lnTo>
                  <a:lnTo>
                    <a:pt x="547128" y="46062"/>
                  </a:lnTo>
                  <a:lnTo>
                    <a:pt x="525259" y="26047"/>
                  </a:lnTo>
                  <a:lnTo>
                    <a:pt x="518883" y="26047"/>
                  </a:lnTo>
                  <a:lnTo>
                    <a:pt x="0" y="26047"/>
                  </a:lnTo>
                  <a:lnTo>
                    <a:pt x="4127" y="8851"/>
                  </a:lnTo>
                  <a:lnTo>
                    <a:pt x="0" y="0"/>
                  </a:lnTo>
                  <a:lnTo>
                    <a:pt x="518883" y="0"/>
                  </a:lnTo>
                  <a:lnTo>
                    <a:pt x="558072" y="15831"/>
                  </a:lnTo>
                  <a:lnTo>
                    <a:pt x="596633" y="113677"/>
                  </a:lnTo>
                  <a:lnTo>
                    <a:pt x="598438" y="127448"/>
                  </a:lnTo>
                  <a:lnTo>
                    <a:pt x="595155" y="140576"/>
                  </a:lnTo>
                  <a:lnTo>
                    <a:pt x="587398" y="151675"/>
                  </a:lnTo>
                  <a:lnTo>
                    <a:pt x="575779" y="159359"/>
                  </a:lnTo>
                  <a:lnTo>
                    <a:pt x="561955" y="162113"/>
                  </a:lnTo>
                  <a:lnTo>
                    <a:pt x="548509" y="159681"/>
                  </a:lnTo>
                  <a:lnTo>
                    <a:pt x="536850" y="152599"/>
                  </a:lnTo>
                  <a:lnTo>
                    <a:pt x="528383" y="141401"/>
                  </a:lnTo>
                  <a:lnTo>
                    <a:pt x="504063" y="92697"/>
                  </a:lnTo>
                  <a:lnTo>
                    <a:pt x="502958" y="392607"/>
                  </a:lnTo>
                  <a:lnTo>
                    <a:pt x="530098" y="351091"/>
                  </a:lnTo>
                  <a:lnTo>
                    <a:pt x="564305" y="333758"/>
                  </a:lnTo>
                  <a:lnTo>
                    <a:pt x="572055" y="335154"/>
                  </a:lnTo>
                  <a:lnTo>
                    <a:pt x="598639" y="370713"/>
                  </a:lnTo>
                  <a:lnTo>
                    <a:pt x="597765" y="378819"/>
                  </a:lnTo>
                  <a:lnTo>
                    <a:pt x="595215" y="386416"/>
                  </a:lnTo>
                  <a:lnTo>
                    <a:pt x="591101" y="393251"/>
                  </a:lnTo>
                  <a:lnTo>
                    <a:pt x="585533" y="399072"/>
                  </a:lnTo>
                  <a:lnTo>
                    <a:pt x="538556" y="438645"/>
                  </a:lnTo>
                  <a:lnTo>
                    <a:pt x="533755" y="442861"/>
                  </a:lnTo>
                  <a:lnTo>
                    <a:pt x="528015" y="446176"/>
                  </a:lnTo>
                  <a:lnTo>
                    <a:pt x="521779" y="448398"/>
                  </a:lnTo>
                  <a:lnTo>
                    <a:pt x="515696" y="450519"/>
                  </a:lnTo>
                  <a:lnTo>
                    <a:pt x="509371" y="451586"/>
                  </a:lnTo>
                  <a:lnTo>
                    <a:pt x="502996" y="451586"/>
                  </a:lnTo>
                  <a:close/>
                </a:path>
              </a:pathLst>
            </a:custGeom>
            <a:ln w="383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3217240" y="6475730"/>
            <a:ext cx="60896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b="1" dirty="0">
                <a:solidFill>
                  <a:srgbClr val="231F20"/>
                </a:solidFill>
                <a:latin typeface="Arial Narrow"/>
                <a:cs typeface="Arial Narrow"/>
              </a:rPr>
              <a:t>SHELF</a:t>
            </a:r>
            <a:r>
              <a:rPr sz="700" spc="-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00" b="1" spc="-10" dirty="0">
                <a:solidFill>
                  <a:srgbClr val="231F20"/>
                </a:solidFill>
                <a:latin typeface="Arial Narrow"/>
                <a:cs typeface="Arial Narrow"/>
              </a:rPr>
              <a:t>SECTION</a:t>
            </a:r>
            <a:endParaRPr sz="700">
              <a:latin typeface="Arial Narrow"/>
              <a:cs typeface="Arial Narrow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244083" y="7098144"/>
            <a:ext cx="52768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b="1" dirty="0">
                <a:solidFill>
                  <a:srgbClr val="231F20"/>
                </a:solidFill>
                <a:latin typeface="Arial Narrow"/>
                <a:cs typeface="Arial Narrow"/>
              </a:rPr>
              <a:t>INTRAC</a:t>
            </a:r>
            <a:r>
              <a:rPr sz="70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00" b="1" spc="-10" dirty="0">
                <a:solidFill>
                  <a:srgbClr val="231F20"/>
                </a:solidFill>
                <a:latin typeface="Arial Narrow"/>
                <a:cs typeface="Arial Narrow"/>
              </a:rPr>
              <a:t>IMZ25</a:t>
            </a:r>
            <a:endParaRPr sz="700">
              <a:latin typeface="Arial Narrow"/>
              <a:cs typeface="Arial Narrow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60248" y="3125635"/>
            <a:ext cx="3529329" cy="381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639"/>
              </a:lnSpc>
              <a:spcBef>
                <a:spcPts val="100"/>
              </a:spcBef>
            </a:pPr>
            <a:r>
              <a:rPr sz="1400" b="1" dirty="0">
                <a:solidFill>
                  <a:srgbClr val="005AA9"/>
                </a:solidFill>
                <a:latin typeface="Arial"/>
                <a:cs typeface="Arial"/>
              </a:rPr>
              <a:t>PEE</a:t>
            </a:r>
            <a:r>
              <a:rPr sz="1400" b="1" spc="-30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1400" b="1" spc="-20" dirty="0">
                <a:solidFill>
                  <a:srgbClr val="005AA9"/>
                </a:solidFill>
                <a:latin typeface="Arial"/>
                <a:cs typeface="Arial"/>
              </a:rPr>
              <a:t>1425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ts val="1160"/>
              </a:lnSpc>
            </a:pPr>
            <a:r>
              <a:rPr sz="1000" b="1" dirty="0">
                <a:latin typeface="Arial"/>
                <a:cs typeface="Arial"/>
              </a:rPr>
              <a:t>Profile</a:t>
            </a:r>
            <a:r>
              <a:rPr sz="1000" b="1" spc="-10" dirty="0">
                <a:latin typeface="Arial"/>
                <a:cs typeface="Arial"/>
              </a:rPr>
              <a:t> for</a:t>
            </a:r>
            <a:r>
              <a:rPr sz="1000" b="1" spc="-80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WANZL</a:t>
            </a:r>
            <a:r>
              <a:rPr sz="1000" b="1" spc="-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shelves.</a:t>
            </a:r>
            <a:r>
              <a:rPr sz="1000" b="1" spc="-4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With</a:t>
            </a:r>
            <a:r>
              <a:rPr sz="1000" spc="20" dirty="0">
                <a:latin typeface="Times New Roman"/>
                <a:cs typeface="Times New Roman"/>
              </a:rPr>
              <a:t> </a:t>
            </a:r>
            <a:r>
              <a:rPr sz="1000" dirty="0">
                <a:latin typeface="Arial"/>
                <a:cs typeface="Arial"/>
              </a:rPr>
              <a:t>hinge</a:t>
            </a:r>
            <a:r>
              <a:rPr sz="1000" spc="20" dirty="0">
                <a:latin typeface="Times New Roman"/>
                <a:cs typeface="Times New Roman"/>
              </a:rPr>
              <a:t> </a:t>
            </a:r>
            <a:r>
              <a:rPr sz="1000" dirty="0">
                <a:latin typeface="Arial"/>
                <a:cs typeface="Arial"/>
              </a:rPr>
              <a:t>for</a:t>
            </a:r>
            <a:r>
              <a:rPr sz="1000" spc="20" dirty="0">
                <a:latin typeface="Times New Roman"/>
                <a:cs typeface="Times New Roman"/>
              </a:rPr>
              <a:t> </a:t>
            </a:r>
            <a:r>
              <a:rPr sz="1000" dirty="0">
                <a:latin typeface="Arial"/>
                <a:cs typeface="Arial"/>
              </a:rPr>
              <a:t>oscilating</a:t>
            </a:r>
            <a:r>
              <a:rPr sz="1000" spc="20" dirty="0">
                <a:latin typeface="Times New Roman"/>
                <a:cs typeface="Times New Roman"/>
              </a:rPr>
              <a:t> </a:t>
            </a:r>
            <a:r>
              <a:rPr sz="1000" spc="-10" dirty="0">
                <a:latin typeface="Arial"/>
                <a:cs typeface="Arial"/>
              </a:rPr>
              <a:t>function.</a:t>
            </a:r>
            <a:endParaRPr sz="1000">
              <a:latin typeface="Arial"/>
              <a:cs typeface="Arial"/>
            </a:endParaRPr>
          </a:p>
        </p:txBody>
      </p:sp>
      <p:pic>
        <p:nvPicPr>
          <p:cNvPr id="24" name="object 2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39966" y="3528364"/>
            <a:ext cx="1943989" cy="1835645"/>
          </a:xfrm>
          <a:prstGeom prst="rect">
            <a:avLst/>
          </a:prstGeom>
        </p:spPr>
      </p:pic>
      <p:sp>
        <p:nvSpPr>
          <p:cNvPr id="25" name="object 25"/>
          <p:cNvSpPr txBox="1"/>
          <p:nvPr/>
        </p:nvSpPr>
        <p:spPr>
          <a:xfrm>
            <a:off x="3217240" y="4126065"/>
            <a:ext cx="60896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b="1" dirty="0">
                <a:solidFill>
                  <a:srgbClr val="231F20"/>
                </a:solidFill>
                <a:latin typeface="Arial Narrow"/>
                <a:cs typeface="Arial Narrow"/>
              </a:rPr>
              <a:t>SHELF</a:t>
            </a:r>
            <a:r>
              <a:rPr sz="700" spc="-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00" b="1" spc="-10" dirty="0">
                <a:solidFill>
                  <a:srgbClr val="231F20"/>
                </a:solidFill>
                <a:latin typeface="Arial Narrow"/>
                <a:cs typeface="Arial Narrow"/>
              </a:rPr>
              <a:t>SECTION</a:t>
            </a:r>
            <a:endParaRPr sz="700">
              <a:latin typeface="Arial Narrow"/>
              <a:cs typeface="Arial Narrow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3231178" y="4375474"/>
            <a:ext cx="581025" cy="313055"/>
            <a:chOff x="3231178" y="4375474"/>
            <a:chExt cx="581025" cy="313055"/>
          </a:xfrm>
        </p:grpSpPr>
        <p:sp>
          <p:nvSpPr>
            <p:cNvPr id="27" name="object 27"/>
            <p:cNvSpPr/>
            <p:nvPr/>
          </p:nvSpPr>
          <p:spPr>
            <a:xfrm>
              <a:off x="3232492" y="4453280"/>
              <a:ext cx="578485" cy="67945"/>
            </a:xfrm>
            <a:custGeom>
              <a:avLst/>
              <a:gdLst/>
              <a:ahLst/>
              <a:cxnLst/>
              <a:rect l="l" t="t" r="r" b="b"/>
              <a:pathLst>
                <a:path w="578485" h="67945">
                  <a:moveTo>
                    <a:pt x="555840" y="0"/>
                  </a:moveTo>
                  <a:lnTo>
                    <a:pt x="0" y="0"/>
                  </a:lnTo>
                  <a:lnTo>
                    <a:pt x="14579" y="21412"/>
                  </a:lnTo>
                  <a:lnTo>
                    <a:pt x="0" y="67487"/>
                  </a:lnTo>
                  <a:lnTo>
                    <a:pt x="578065" y="67487"/>
                  </a:lnTo>
                  <a:lnTo>
                    <a:pt x="578065" y="53479"/>
                  </a:lnTo>
                  <a:lnTo>
                    <a:pt x="555840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3232492" y="4453280"/>
              <a:ext cx="578485" cy="67945"/>
            </a:xfrm>
            <a:custGeom>
              <a:avLst/>
              <a:gdLst/>
              <a:ahLst/>
              <a:cxnLst/>
              <a:rect l="l" t="t" r="r" b="b"/>
              <a:pathLst>
                <a:path w="578485" h="67945">
                  <a:moveTo>
                    <a:pt x="578065" y="53479"/>
                  </a:moveTo>
                  <a:lnTo>
                    <a:pt x="578065" y="67462"/>
                  </a:lnTo>
                  <a:lnTo>
                    <a:pt x="0" y="67462"/>
                  </a:lnTo>
                  <a:lnTo>
                    <a:pt x="14579" y="21412"/>
                  </a:lnTo>
                  <a:lnTo>
                    <a:pt x="0" y="0"/>
                  </a:lnTo>
                  <a:lnTo>
                    <a:pt x="555853" y="0"/>
                  </a:lnTo>
                  <a:lnTo>
                    <a:pt x="578065" y="53479"/>
                  </a:lnTo>
                  <a:close/>
                </a:path>
              </a:pathLst>
            </a:custGeom>
            <a:ln w="3175">
              <a:solidFill>
                <a:srgbClr val="4E51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3675773" y="4376788"/>
              <a:ext cx="90170" cy="90170"/>
            </a:xfrm>
            <a:custGeom>
              <a:avLst/>
              <a:gdLst/>
              <a:ahLst/>
              <a:cxnLst/>
              <a:rect l="l" t="t" r="r" b="b"/>
              <a:pathLst>
                <a:path w="90170" h="90170">
                  <a:moveTo>
                    <a:pt x="44932" y="0"/>
                  </a:moveTo>
                  <a:lnTo>
                    <a:pt x="27437" y="3535"/>
                  </a:lnTo>
                  <a:lnTo>
                    <a:pt x="13155" y="13177"/>
                  </a:lnTo>
                  <a:lnTo>
                    <a:pt x="3529" y="27480"/>
                  </a:lnTo>
                  <a:lnTo>
                    <a:pt x="0" y="44996"/>
                  </a:lnTo>
                  <a:lnTo>
                    <a:pt x="3529" y="62519"/>
                  </a:lnTo>
                  <a:lnTo>
                    <a:pt x="13155" y="76825"/>
                  </a:lnTo>
                  <a:lnTo>
                    <a:pt x="27437" y="86469"/>
                  </a:lnTo>
                  <a:lnTo>
                    <a:pt x="44932" y="90004"/>
                  </a:lnTo>
                  <a:lnTo>
                    <a:pt x="62422" y="86469"/>
                  </a:lnTo>
                  <a:lnTo>
                    <a:pt x="76704" y="76825"/>
                  </a:lnTo>
                  <a:lnTo>
                    <a:pt x="86334" y="62519"/>
                  </a:lnTo>
                  <a:lnTo>
                    <a:pt x="89865" y="44996"/>
                  </a:lnTo>
                  <a:lnTo>
                    <a:pt x="86334" y="27480"/>
                  </a:lnTo>
                  <a:lnTo>
                    <a:pt x="76704" y="13177"/>
                  </a:lnTo>
                  <a:lnTo>
                    <a:pt x="62422" y="3535"/>
                  </a:lnTo>
                  <a:lnTo>
                    <a:pt x="44932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3675773" y="4376788"/>
              <a:ext cx="90170" cy="90170"/>
            </a:xfrm>
            <a:custGeom>
              <a:avLst/>
              <a:gdLst/>
              <a:ahLst/>
              <a:cxnLst/>
              <a:rect l="l" t="t" r="r" b="b"/>
              <a:pathLst>
                <a:path w="90170" h="90170">
                  <a:moveTo>
                    <a:pt x="89865" y="44996"/>
                  </a:moveTo>
                  <a:lnTo>
                    <a:pt x="86334" y="62519"/>
                  </a:lnTo>
                  <a:lnTo>
                    <a:pt x="76704" y="76825"/>
                  </a:lnTo>
                  <a:lnTo>
                    <a:pt x="62422" y="86469"/>
                  </a:lnTo>
                  <a:lnTo>
                    <a:pt x="44932" y="90004"/>
                  </a:lnTo>
                  <a:lnTo>
                    <a:pt x="27437" y="86469"/>
                  </a:lnTo>
                  <a:lnTo>
                    <a:pt x="13155" y="76825"/>
                  </a:lnTo>
                  <a:lnTo>
                    <a:pt x="3529" y="62519"/>
                  </a:lnTo>
                  <a:lnTo>
                    <a:pt x="0" y="44996"/>
                  </a:lnTo>
                  <a:lnTo>
                    <a:pt x="3529" y="27480"/>
                  </a:lnTo>
                  <a:lnTo>
                    <a:pt x="13155" y="13177"/>
                  </a:lnTo>
                  <a:lnTo>
                    <a:pt x="27437" y="3535"/>
                  </a:lnTo>
                  <a:lnTo>
                    <a:pt x="44932" y="0"/>
                  </a:lnTo>
                  <a:lnTo>
                    <a:pt x="62422" y="3535"/>
                  </a:lnTo>
                  <a:lnTo>
                    <a:pt x="76704" y="13177"/>
                  </a:lnTo>
                  <a:lnTo>
                    <a:pt x="86334" y="27480"/>
                  </a:lnTo>
                  <a:lnTo>
                    <a:pt x="89865" y="44996"/>
                  </a:lnTo>
                  <a:close/>
                </a:path>
              </a:pathLst>
            </a:custGeom>
            <a:ln w="3175">
              <a:solidFill>
                <a:srgbClr val="4E51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3630866" y="4507242"/>
              <a:ext cx="179705" cy="179705"/>
            </a:xfrm>
            <a:custGeom>
              <a:avLst/>
              <a:gdLst/>
              <a:ahLst/>
              <a:cxnLst/>
              <a:rect l="l" t="t" r="r" b="b"/>
              <a:pathLst>
                <a:path w="179704" h="179704">
                  <a:moveTo>
                    <a:pt x="89839" y="0"/>
                  </a:moveTo>
                  <a:lnTo>
                    <a:pt x="54869" y="7056"/>
                  </a:lnTo>
                  <a:lnTo>
                    <a:pt x="26312" y="26301"/>
                  </a:lnTo>
                  <a:lnTo>
                    <a:pt x="7059" y="54853"/>
                  </a:lnTo>
                  <a:lnTo>
                    <a:pt x="0" y="89827"/>
                  </a:lnTo>
                  <a:lnTo>
                    <a:pt x="7059" y="124808"/>
                  </a:lnTo>
                  <a:lnTo>
                    <a:pt x="26312" y="153377"/>
                  </a:lnTo>
                  <a:lnTo>
                    <a:pt x="54869" y="172641"/>
                  </a:lnTo>
                  <a:lnTo>
                    <a:pt x="89839" y="179705"/>
                  </a:lnTo>
                  <a:lnTo>
                    <a:pt x="124824" y="172641"/>
                  </a:lnTo>
                  <a:lnTo>
                    <a:pt x="153389" y="153377"/>
                  </a:lnTo>
                  <a:lnTo>
                    <a:pt x="172644" y="124808"/>
                  </a:lnTo>
                  <a:lnTo>
                    <a:pt x="179705" y="89827"/>
                  </a:lnTo>
                  <a:lnTo>
                    <a:pt x="172644" y="54853"/>
                  </a:lnTo>
                  <a:lnTo>
                    <a:pt x="153389" y="26301"/>
                  </a:lnTo>
                  <a:lnTo>
                    <a:pt x="124824" y="7056"/>
                  </a:lnTo>
                  <a:lnTo>
                    <a:pt x="89839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3630866" y="4507242"/>
              <a:ext cx="179705" cy="179705"/>
            </a:xfrm>
            <a:custGeom>
              <a:avLst/>
              <a:gdLst/>
              <a:ahLst/>
              <a:cxnLst/>
              <a:rect l="l" t="t" r="r" b="b"/>
              <a:pathLst>
                <a:path w="179704" h="179704">
                  <a:moveTo>
                    <a:pt x="179705" y="89827"/>
                  </a:moveTo>
                  <a:lnTo>
                    <a:pt x="172644" y="124808"/>
                  </a:lnTo>
                  <a:lnTo>
                    <a:pt x="153389" y="153377"/>
                  </a:lnTo>
                  <a:lnTo>
                    <a:pt x="124824" y="172641"/>
                  </a:lnTo>
                  <a:lnTo>
                    <a:pt x="89839" y="179705"/>
                  </a:lnTo>
                  <a:lnTo>
                    <a:pt x="54869" y="172641"/>
                  </a:lnTo>
                  <a:lnTo>
                    <a:pt x="26312" y="153377"/>
                  </a:lnTo>
                  <a:lnTo>
                    <a:pt x="7059" y="124808"/>
                  </a:lnTo>
                  <a:lnTo>
                    <a:pt x="0" y="89827"/>
                  </a:lnTo>
                  <a:lnTo>
                    <a:pt x="7059" y="54853"/>
                  </a:lnTo>
                  <a:lnTo>
                    <a:pt x="26312" y="26301"/>
                  </a:lnTo>
                  <a:lnTo>
                    <a:pt x="54869" y="7056"/>
                  </a:lnTo>
                  <a:lnTo>
                    <a:pt x="89839" y="0"/>
                  </a:lnTo>
                  <a:lnTo>
                    <a:pt x="124824" y="7056"/>
                  </a:lnTo>
                  <a:lnTo>
                    <a:pt x="153389" y="26301"/>
                  </a:lnTo>
                  <a:lnTo>
                    <a:pt x="172644" y="54853"/>
                  </a:lnTo>
                  <a:lnTo>
                    <a:pt x="179705" y="89827"/>
                  </a:lnTo>
                  <a:close/>
                </a:path>
              </a:pathLst>
            </a:custGeom>
            <a:ln w="3175">
              <a:solidFill>
                <a:srgbClr val="4E51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3675773" y="4376801"/>
              <a:ext cx="90170" cy="90170"/>
            </a:xfrm>
            <a:custGeom>
              <a:avLst/>
              <a:gdLst/>
              <a:ahLst/>
              <a:cxnLst/>
              <a:rect l="l" t="t" r="r" b="b"/>
              <a:pathLst>
                <a:path w="90170" h="90170">
                  <a:moveTo>
                    <a:pt x="44932" y="0"/>
                  </a:moveTo>
                  <a:lnTo>
                    <a:pt x="27437" y="3533"/>
                  </a:lnTo>
                  <a:lnTo>
                    <a:pt x="13155" y="13171"/>
                  </a:lnTo>
                  <a:lnTo>
                    <a:pt x="3529" y="27469"/>
                  </a:lnTo>
                  <a:lnTo>
                    <a:pt x="0" y="44983"/>
                  </a:lnTo>
                  <a:lnTo>
                    <a:pt x="3529" y="62511"/>
                  </a:lnTo>
                  <a:lnTo>
                    <a:pt x="13155" y="76817"/>
                  </a:lnTo>
                  <a:lnTo>
                    <a:pt x="27437" y="86458"/>
                  </a:lnTo>
                  <a:lnTo>
                    <a:pt x="44932" y="89992"/>
                  </a:lnTo>
                  <a:lnTo>
                    <a:pt x="62422" y="86458"/>
                  </a:lnTo>
                  <a:lnTo>
                    <a:pt x="76704" y="76817"/>
                  </a:lnTo>
                  <a:lnTo>
                    <a:pt x="86334" y="62511"/>
                  </a:lnTo>
                  <a:lnTo>
                    <a:pt x="89865" y="44983"/>
                  </a:lnTo>
                  <a:lnTo>
                    <a:pt x="86334" y="27469"/>
                  </a:lnTo>
                  <a:lnTo>
                    <a:pt x="76704" y="13171"/>
                  </a:lnTo>
                  <a:lnTo>
                    <a:pt x="62422" y="3533"/>
                  </a:lnTo>
                  <a:lnTo>
                    <a:pt x="44932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3675773" y="4376801"/>
              <a:ext cx="90170" cy="90170"/>
            </a:xfrm>
            <a:custGeom>
              <a:avLst/>
              <a:gdLst/>
              <a:ahLst/>
              <a:cxnLst/>
              <a:rect l="l" t="t" r="r" b="b"/>
              <a:pathLst>
                <a:path w="90170" h="90170">
                  <a:moveTo>
                    <a:pt x="89865" y="44983"/>
                  </a:moveTo>
                  <a:lnTo>
                    <a:pt x="86334" y="62511"/>
                  </a:lnTo>
                  <a:lnTo>
                    <a:pt x="76704" y="76817"/>
                  </a:lnTo>
                  <a:lnTo>
                    <a:pt x="62422" y="86458"/>
                  </a:lnTo>
                  <a:lnTo>
                    <a:pt x="44932" y="89992"/>
                  </a:lnTo>
                  <a:lnTo>
                    <a:pt x="27437" y="86458"/>
                  </a:lnTo>
                  <a:lnTo>
                    <a:pt x="13155" y="76817"/>
                  </a:lnTo>
                  <a:lnTo>
                    <a:pt x="3529" y="62511"/>
                  </a:lnTo>
                  <a:lnTo>
                    <a:pt x="0" y="44983"/>
                  </a:lnTo>
                  <a:lnTo>
                    <a:pt x="3529" y="27469"/>
                  </a:lnTo>
                  <a:lnTo>
                    <a:pt x="13155" y="13171"/>
                  </a:lnTo>
                  <a:lnTo>
                    <a:pt x="27437" y="3533"/>
                  </a:lnTo>
                  <a:lnTo>
                    <a:pt x="44932" y="0"/>
                  </a:lnTo>
                  <a:lnTo>
                    <a:pt x="62422" y="3533"/>
                  </a:lnTo>
                  <a:lnTo>
                    <a:pt x="76704" y="13171"/>
                  </a:lnTo>
                  <a:lnTo>
                    <a:pt x="86334" y="27469"/>
                  </a:lnTo>
                  <a:lnTo>
                    <a:pt x="89865" y="44983"/>
                  </a:lnTo>
                  <a:close/>
                </a:path>
              </a:pathLst>
            </a:custGeom>
            <a:ln w="3175">
              <a:solidFill>
                <a:srgbClr val="4E51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3630853" y="4507255"/>
              <a:ext cx="179705" cy="179705"/>
            </a:xfrm>
            <a:custGeom>
              <a:avLst/>
              <a:gdLst/>
              <a:ahLst/>
              <a:cxnLst/>
              <a:rect l="l" t="t" r="r" b="b"/>
              <a:pathLst>
                <a:path w="179704" h="179704">
                  <a:moveTo>
                    <a:pt x="89839" y="0"/>
                  </a:moveTo>
                  <a:lnTo>
                    <a:pt x="54874" y="7056"/>
                  </a:lnTo>
                  <a:lnTo>
                    <a:pt x="26317" y="26301"/>
                  </a:lnTo>
                  <a:lnTo>
                    <a:pt x="7061" y="54853"/>
                  </a:lnTo>
                  <a:lnTo>
                    <a:pt x="0" y="89827"/>
                  </a:lnTo>
                  <a:lnTo>
                    <a:pt x="7061" y="124806"/>
                  </a:lnTo>
                  <a:lnTo>
                    <a:pt x="26317" y="153371"/>
                  </a:lnTo>
                  <a:lnTo>
                    <a:pt x="54874" y="172630"/>
                  </a:lnTo>
                  <a:lnTo>
                    <a:pt x="89839" y="179692"/>
                  </a:lnTo>
                  <a:lnTo>
                    <a:pt x="124824" y="172630"/>
                  </a:lnTo>
                  <a:lnTo>
                    <a:pt x="153389" y="153371"/>
                  </a:lnTo>
                  <a:lnTo>
                    <a:pt x="172644" y="124806"/>
                  </a:lnTo>
                  <a:lnTo>
                    <a:pt x="179705" y="89827"/>
                  </a:lnTo>
                  <a:lnTo>
                    <a:pt x="172644" y="54853"/>
                  </a:lnTo>
                  <a:lnTo>
                    <a:pt x="153389" y="26301"/>
                  </a:lnTo>
                  <a:lnTo>
                    <a:pt x="124824" y="7056"/>
                  </a:lnTo>
                  <a:lnTo>
                    <a:pt x="89839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3630853" y="4507255"/>
              <a:ext cx="179705" cy="179705"/>
            </a:xfrm>
            <a:custGeom>
              <a:avLst/>
              <a:gdLst/>
              <a:ahLst/>
              <a:cxnLst/>
              <a:rect l="l" t="t" r="r" b="b"/>
              <a:pathLst>
                <a:path w="179704" h="179704">
                  <a:moveTo>
                    <a:pt x="179705" y="89827"/>
                  </a:moveTo>
                  <a:lnTo>
                    <a:pt x="172644" y="124806"/>
                  </a:lnTo>
                  <a:lnTo>
                    <a:pt x="153389" y="153371"/>
                  </a:lnTo>
                  <a:lnTo>
                    <a:pt x="124824" y="172630"/>
                  </a:lnTo>
                  <a:lnTo>
                    <a:pt x="89839" y="179692"/>
                  </a:lnTo>
                  <a:lnTo>
                    <a:pt x="54874" y="172630"/>
                  </a:lnTo>
                  <a:lnTo>
                    <a:pt x="26317" y="153371"/>
                  </a:lnTo>
                  <a:lnTo>
                    <a:pt x="7061" y="124806"/>
                  </a:lnTo>
                  <a:lnTo>
                    <a:pt x="0" y="89827"/>
                  </a:lnTo>
                  <a:lnTo>
                    <a:pt x="7061" y="54853"/>
                  </a:lnTo>
                  <a:lnTo>
                    <a:pt x="26317" y="26301"/>
                  </a:lnTo>
                  <a:lnTo>
                    <a:pt x="54874" y="7056"/>
                  </a:lnTo>
                  <a:lnTo>
                    <a:pt x="89839" y="0"/>
                  </a:lnTo>
                  <a:lnTo>
                    <a:pt x="124824" y="7056"/>
                  </a:lnTo>
                  <a:lnTo>
                    <a:pt x="153389" y="26301"/>
                  </a:lnTo>
                  <a:lnTo>
                    <a:pt x="172644" y="54853"/>
                  </a:lnTo>
                  <a:lnTo>
                    <a:pt x="179705" y="89827"/>
                  </a:lnTo>
                  <a:close/>
                </a:path>
              </a:pathLst>
            </a:custGeom>
            <a:ln w="3175">
              <a:solidFill>
                <a:srgbClr val="4E51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object 37"/>
          <p:cNvSpPr txBox="1"/>
          <p:nvPr/>
        </p:nvSpPr>
        <p:spPr>
          <a:xfrm>
            <a:off x="3416744" y="4747920"/>
            <a:ext cx="210820" cy="10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b="1" spc="-10" dirty="0">
                <a:solidFill>
                  <a:srgbClr val="231F20"/>
                </a:solidFill>
                <a:latin typeface="Arial Narrow"/>
                <a:cs typeface="Arial Narrow"/>
              </a:rPr>
              <a:t>WANZL</a:t>
            </a:r>
            <a:endParaRPr sz="500">
              <a:latin typeface="Arial Narrow"/>
              <a:cs typeface="Arial Narrow"/>
            </a:endParaRPr>
          </a:p>
        </p:txBody>
      </p:sp>
      <p:pic>
        <p:nvPicPr>
          <p:cNvPr id="38" name="object 3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182318" y="1132814"/>
            <a:ext cx="2296490" cy="1683727"/>
          </a:xfrm>
          <a:prstGeom prst="rect">
            <a:avLst/>
          </a:prstGeom>
        </p:spPr>
      </p:pic>
      <p:sp>
        <p:nvSpPr>
          <p:cNvPr id="39" name="object 39"/>
          <p:cNvSpPr txBox="1"/>
          <p:nvPr/>
        </p:nvSpPr>
        <p:spPr>
          <a:xfrm>
            <a:off x="8330295" y="667321"/>
            <a:ext cx="6227445" cy="7200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639"/>
              </a:lnSpc>
              <a:spcBef>
                <a:spcPts val="100"/>
              </a:spcBef>
            </a:pPr>
            <a:r>
              <a:rPr sz="1400" b="1" dirty="0">
                <a:solidFill>
                  <a:srgbClr val="005AA9"/>
                </a:solidFill>
                <a:latin typeface="Arial"/>
                <a:cs typeface="Arial"/>
              </a:rPr>
              <a:t>PEE</a:t>
            </a:r>
            <a:r>
              <a:rPr sz="1400" b="1" spc="-30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1400" b="1" spc="-20" dirty="0">
                <a:solidFill>
                  <a:srgbClr val="005AA9"/>
                </a:solidFill>
                <a:latin typeface="Arial"/>
                <a:cs typeface="Arial"/>
              </a:rPr>
              <a:t>1350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ts val="1160"/>
              </a:lnSpc>
            </a:pPr>
            <a:r>
              <a:rPr sz="1000" b="1" dirty="0">
                <a:latin typeface="Arial"/>
                <a:cs typeface="Arial"/>
              </a:rPr>
              <a:t>Profile</a:t>
            </a:r>
            <a:r>
              <a:rPr sz="1000" b="1" spc="-1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for</a:t>
            </a:r>
            <a:r>
              <a:rPr sz="1000" b="1" spc="-1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BONNET</a:t>
            </a:r>
            <a:r>
              <a:rPr sz="1000" b="1" spc="-1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NÈVÈ,</a:t>
            </a:r>
            <a:r>
              <a:rPr sz="1000" b="1" spc="-5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ARNEG</a:t>
            </a:r>
            <a:r>
              <a:rPr sz="1000" b="1" spc="-1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and</a:t>
            </a:r>
            <a:r>
              <a:rPr sz="1000" b="1" spc="-1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LINDE</a:t>
            </a:r>
            <a:r>
              <a:rPr sz="1000" b="1" spc="-1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/</a:t>
            </a:r>
            <a:r>
              <a:rPr sz="1000" b="1" spc="-10" dirty="0">
                <a:latin typeface="Arial"/>
                <a:cs typeface="Arial"/>
              </a:rPr>
              <a:t> COSTAN </a:t>
            </a:r>
            <a:r>
              <a:rPr sz="1000" b="1" dirty="0">
                <a:latin typeface="Arial"/>
                <a:cs typeface="Arial"/>
              </a:rPr>
              <a:t>fridge</a:t>
            </a:r>
            <a:r>
              <a:rPr sz="1000" b="1" spc="-1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shelves.</a:t>
            </a:r>
            <a:r>
              <a:rPr sz="1000" b="1" spc="-5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With</a:t>
            </a:r>
            <a:r>
              <a:rPr sz="1000" spc="15" dirty="0">
                <a:latin typeface="Times New Roman"/>
                <a:cs typeface="Times New Roman"/>
              </a:rPr>
              <a:t> </a:t>
            </a:r>
            <a:r>
              <a:rPr sz="1000" dirty="0">
                <a:latin typeface="Arial"/>
                <a:cs typeface="Arial"/>
              </a:rPr>
              <a:t>hinge</a:t>
            </a:r>
            <a:r>
              <a:rPr sz="1000" spc="15" dirty="0">
                <a:latin typeface="Times New Roman"/>
                <a:cs typeface="Times New Roman"/>
              </a:rPr>
              <a:t> </a:t>
            </a:r>
            <a:r>
              <a:rPr sz="1000" dirty="0">
                <a:latin typeface="Arial"/>
                <a:cs typeface="Arial"/>
              </a:rPr>
              <a:t>for</a:t>
            </a:r>
            <a:r>
              <a:rPr sz="1000" spc="15" dirty="0">
                <a:latin typeface="Times New Roman"/>
                <a:cs typeface="Times New Roman"/>
              </a:rPr>
              <a:t> </a:t>
            </a:r>
            <a:r>
              <a:rPr sz="1000" dirty="0">
                <a:latin typeface="Arial"/>
                <a:cs typeface="Arial"/>
              </a:rPr>
              <a:t>oscilating</a:t>
            </a:r>
            <a:r>
              <a:rPr sz="1000" spc="15" dirty="0">
                <a:latin typeface="Times New Roman"/>
                <a:cs typeface="Times New Roman"/>
              </a:rPr>
              <a:t> </a:t>
            </a:r>
            <a:r>
              <a:rPr sz="1000" spc="-10" dirty="0">
                <a:latin typeface="Arial"/>
                <a:cs typeface="Arial"/>
              </a:rPr>
              <a:t>function.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15"/>
              </a:spcBef>
            </a:pPr>
            <a:endParaRPr sz="1000">
              <a:latin typeface="Arial"/>
              <a:cs typeface="Arial"/>
            </a:endParaRPr>
          </a:p>
          <a:p>
            <a:pPr marL="4088765">
              <a:lnSpc>
                <a:spcPct val="100000"/>
              </a:lnSpc>
              <a:spcBef>
                <a:spcPts val="5"/>
              </a:spcBef>
              <a:tabLst>
                <a:tab pos="5219065" algn="l"/>
              </a:tabLst>
            </a:pPr>
            <a:r>
              <a:rPr sz="1000" b="1" spc="-20" dirty="0">
                <a:solidFill>
                  <a:srgbClr val="231F20"/>
                </a:solidFill>
                <a:latin typeface="Arial"/>
                <a:cs typeface="Arial"/>
              </a:rPr>
              <a:t>CODE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COLOR</a:t>
            </a:r>
            <a:endParaRPr sz="1000">
              <a:latin typeface="Arial"/>
              <a:cs typeface="Arial"/>
            </a:endParaRPr>
          </a:p>
        </p:txBody>
      </p:sp>
      <p:pic>
        <p:nvPicPr>
          <p:cNvPr id="40" name="object 4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92636" y="8601630"/>
            <a:ext cx="1847803" cy="1558591"/>
          </a:xfrm>
          <a:prstGeom prst="rect">
            <a:avLst/>
          </a:prstGeom>
        </p:spPr>
      </p:pic>
      <p:sp>
        <p:nvSpPr>
          <p:cNvPr id="41" name="object 41"/>
          <p:cNvSpPr txBox="1"/>
          <p:nvPr/>
        </p:nvSpPr>
        <p:spPr>
          <a:xfrm>
            <a:off x="760248" y="7990509"/>
            <a:ext cx="5701030" cy="8108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639"/>
              </a:lnSpc>
              <a:spcBef>
                <a:spcPts val="100"/>
              </a:spcBef>
            </a:pPr>
            <a:r>
              <a:rPr sz="1400" b="1" dirty="0">
                <a:solidFill>
                  <a:srgbClr val="005AA9"/>
                </a:solidFill>
                <a:latin typeface="Arial"/>
                <a:cs typeface="Arial"/>
              </a:rPr>
              <a:t>PEE</a:t>
            </a:r>
            <a:r>
              <a:rPr sz="1400" b="1" spc="-30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1400" b="1" spc="-20" dirty="0">
                <a:solidFill>
                  <a:srgbClr val="005AA9"/>
                </a:solidFill>
                <a:latin typeface="Arial"/>
                <a:cs typeface="Arial"/>
              </a:rPr>
              <a:t>1125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ts val="1160"/>
              </a:lnSpc>
            </a:pPr>
            <a:r>
              <a:rPr sz="1000" b="1" dirty="0">
                <a:latin typeface="Arial"/>
                <a:cs typeface="Arial"/>
              </a:rPr>
              <a:t>Profile</a:t>
            </a:r>
            <a:r>
              <a:rPr sz="1000" b="1" spc="-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double angle position for </a:t>
            </a:r>
            <a:r>
              <a:rPr sz="1000" b="1" spc="-20" dirty="0">
                <a:latin typeface="Arial"/>
                <a:cs typeface="Arial"/>
              </a:rPr>
              <a:t>STOREBEST,</a:t>
            </a:r>
            <a:r>
              <a:rPr sz="1000" b="1" spc="-140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TEGOMETALL</a:t>
            </a:r>
            <a:r>
              <a:rPr sz="1000" b="1" dirty="0">
                <a:latin typeface="Arial"/>
                <a:cs typeface="Arial"/>
              </a:rPr>
              <a:t> and </a:t>
            </a:r>
            <a:r>
              <a:rPr sz="1000" b="1" spc="-10" dirty="0">
                <a:latin typeface="Arial"/>
                <a:cs typeface="Arial"/>
              </a:rPr>
              <a:t>LINDE/COSTAN</a:t>
            </a:r>
            <a:r>
              <a:rPr sz="1000" b="1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shelves.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00" dirty="0">
                <a:latin typeface="Arial"/>
                <a:cs typeface="Arial"/>
              </a:rPr>
              <a:t>With</a:t>
            </a:r>
            <a:r>
              <a:rPr sz="1000" spc="30" dirty="0">
                <a:latin typeface="Times New Roman"/>
                <a:cs typeface="Times New Roman"/>
              </a:rPr>
              <a:t> </a:t>
            </a:r>
            <a:r>
              <a:rPr sz="1000" dirty="0">
                <a:latin typeface="Arial"/>
                <a:cs typeface="Arial"/>
              </a:rPr>
              <a:t>hinge</a:t>
            </a:r>
            <a:r>
              <a:rPr sz="1000" spc="30" dirty="0">
                <a:latin typeface="Times New Roman"/>
                <a:cs typeface="Times New Roman"/>
              </a:rPr>
              <a:t> </a:t>
            </a:r>
            <a:r>
              <a:rPr sz="1000" dirty="0">
                <a:latin typeface="Arial"/>
                <a:cs typeface="Arial"/>
              </a:rPr>
              <a:t>for</a:t>
            </a:r>
            <a:r>
              <a:rPr sz="1000" spc="30" dirty="0">
                <a:latin typeface="Times New Roman"/>
                <a:cs typeface="Times New Roman"/>
              </a:rPr>
              <a:t> </a:t>
            </a:r>
            <a:r>
              <a:rPr sz="1000" dirty="0">
                <a:latin typeface="Arial"/>
                <a:cs typeface="Arial"/>
              </a:rPr>
              <a:t>oscilating</a:t>
            </a:r>
            <a:r>
              <a:rPr sz="1000" spc="30" dirty="0">
                <a:latin typeface="Times New Roman"/>
                <a:cs typeface="Times New Roman"/>
              </a:rPr>
              <a:t> </a:t>
            </a:r>
            <a:r>
              <a:rPr sz="1000" spc="-10" dirty="0">
                <a:latin typeface="Arial"/>
                <a:cs typeface="Arial"/>
              </a:rPr>
              <a:t>function.</a:t>
            </a:r>
            <a:endParaRPr sz="10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  <a:spcBef>
                <a:spcPts val="980"/>
              </a:spcBef>
              <a:tabLst>
                <a:tab pos="1129665" algn="l"/>
              </a:tabLst>
            </a:pPr>
            <a:r>
              <a:rPr sz="1000" b="1" spc="-20" dirty="0">
                <a:solidFill>
                  <a:srgbClr val="231F20"/>
                </a:solidFill>
                <a:latin typeface="Arial"/>
                <a:cs typeface="Arial"/>
              </a:rPr>
              <a:t>CODE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COLOR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42" name="object 42"/>
          <p:cNvGrpSpPr/>
          <p:nvPr/>
        </p:nvGrpSpPr>
        <p:grpSpPr>
          <a:xfrm>
            <a:off x="2695473" y="9390303"/>
            <a:ext cx="473075" cy="324485"/>
            <a:chOff x="2695473" y="9390303"/>
            <a:chExt cx="473075" cy="324485"/>
          </a:xfrm>
        </p:grpSpPr>
        <p:sp>
          <p:nvSpPr>
            <p:cNvPr id="43" name="object 43"/>
            <p:cNvSpPr/>
            <p:nvPr/>
          </p:nvSpPr>
          <p:spPr>
            <a:xfrm>
              <a:off x="2696832" y="9391662"/>
              <a:ext cx="470534" cy="321310"/>
            </a:xfrm>
            <a:custGeom>
              <a:avLst/>
              <a:gdLst/>
              <a:ahLst/>
              <a:cxnLst/>
              <a:rect l="l" t="t" r="r" b="b"/>
              <a:pathLst>
                <a:path w="470535" h="321309">
                  <a:moveTo>
                    <a:pt x="236169" y="0"/>
                  </a:moveTo>
                  <a:lnTo>
                    <a:pt x="292" y="0"/>
                  </a:lnTo>
                  <a:lnTo>
                    <a:pt x="609" y="5168"/>
                  </a:lnTo>
                  <a:lnTo>
                    <a:pt x="533" y="10337"/>
                  </a:lnTo>
                  <a:lnTo>
                    <a:pt x="0" y="15455"/>
                  </a:lnTo>
                  <a:lnTo>
                    <a:pt x="237718" y="15455"/>
                  </a:lnTo>
                  <a:lnTo>
                    <a:pt x="238988" y="16713"/>
                  </a:lnTo>
                  <a:lnTo>
                    <a:pt x="238988" y="302995"/>
                  </a:lnTo>
                  <a:lnTo>
                    <a:pt x="240425" y="310103"/>
                  </a:lnTo>
                  <a:lnTo>
                    <a:pt x="244343" y="315908"/>
                  </a:lnTo>
                  <a:lnTo>
                    <a:pt x="250148" y="319821"/>
                  </a:lnTo>
                  <a:lnTo>
                    <a:pt x="257251" y="321256"/>
                  </a:lnTo>
                  <a:lnTo>
                    <a:pt x="326859" y="321256"/>
                  </a:lnTo>
                  <a:lnTo>
                    <a:pt x="333969" y="319821"/>
                  </a:lnTo>
                  <a:lnTo>
                    <a:pt x="339778" y="315908"/>
                  </a:lnTo>
                  <a:lnTo>
                    <a:pt x="343697" y="310103"/>
                  </a:lnTo>
                  <a:lnTo>
                    <a:pt x="345135" y="302995"/>
                  </a:lnTo>
                  <a:lnTo>
                    <a:pt x="345135" y="42964"/>
                  </a:lnTo>
                  <a:lnTo>
                    <a:pt x="345135" y="41795"/>
                  </a:lnTo>
                  <a:lnTo>
                    <a:pt x="346544" y="37985"/>
                  </a:lnTo>
                  <a:lnTo>
                    <a:pt x="349173" y="37655"/>
                  </a:lnTo>
                  <a:lnTo>
                    <a:pt x="350507" y="37515"/>
                  </a:lnTo>
                  <a:lnTo>
                    <a:pt x="352145" y="38265"/>
                  </a:lnTo>
                  <a:lnTo>
                    <a:pt x="353352" y="40233"/>
                  </a:lnTo>
                  <a:lnTo>
                    <a:pt x="368928" y="78158"/>
                  </a:lnTo>
                  <a:lnTo>
                    <a:pt x="402712" y="160814"/>
                  </a:lnTo>
                  <a:lnTo>
                    <a:pt x="451700" y="280795"/>
                  </a:lnTo>
                  <a:lnTo>
                    <a:pt x="452691" y="282586"/>
                  </a:lnTo>
                  <a:lnTo>
                    <a:pt x="453263" y="284049"/>
                  </a:lnTo>
                  <a:lnTo>
                    <a:pt x="455472" y="293966"/>
                  </a:lnTo>
                  <a:lnTo>
                    <a:pt x="450202" y="302310"/>
                  </a:lnTo>
                  <a:lnTo>
                    <a:pt x="441807" y="304201"/>
                  </a:lnTo>
                  <a:lnTo>
                    <a:pt x="433438" y="306057"/>
                  </a:lnTo>
                  <a:lnTo>
                    <a:pt x="425094" y="300733"/>
                  </a:lnTo>
                  <a:lnTo>
                    <a:pt x="420370" y="279604"/>
                  </a:lnTo>
                  <a:lnTo>
                    <a:pt x="404075" y="283236"/>
                  </a:lnTo>
                  <a:lnTo>
                    <a:pt x="406933" y="296010"/>
                  </a:lnTo>
                  <a:lnTo>
                    <a:pt x="412159" y="307721"/>
                  </a:lnTo>
                  <a:lnTo>
                    <a:pt x="421154" y="316231"/>
                  </a:lnTo>
                  <a:lnTo>
                    <a:pt x="432668" y="320753"/>
                  </a:lnTo>
                  <a:lnTo>
                    <a:pt x="445452" y="320498"/>
                  </a:lnTo>
                  <a:lnTo>
                    <a:pt x="457142" y="315279"/>
                  </a:lnTo>
                  <a:lnTo>
                    <a:pt x="465642" y="306286"/>
                  </a:lnTo>
                  <a:lnTo>
                    <a:pt x="470155" y="294762"/>
                  </a:lnTo>
                  <a:lnTo>
                    <a:pt x="469887" y="281951"/>
                  </a:lnTo>
                  <a:lnTo>
                    <a:pt x="469201" y="278791"/>
                  </a:lnTo>
                  <a:lnTo>
                    <a:pt x="468020" y="275730"/>
                  </a:lnTo>
                  <a:lnTo>
                    <a:pt x="466432" y="272972"/>
                  </a:lnTo>
                  <a:lnTo>
                    <a:pt x="410136" y="134812"/>
                  </a:lnTo>
                  <a:lnTo>
                    <a:pt x="381104" y="63653"/>
                  </a:lnTo>
                  <a:lnTo>
                    <a:pt x="362889" y="23368"/>
                  </a:lnTo>
                  <a:lnTo>
                    <a:pt x="354253" y="20205"/>
                  </a:lnTo>
                  <a:lnTo>
                    <a:pt x="347103" y="21082"/>
                  </a:lnTo>
                  <a:lnTo>
                    <a:pt x="340050" y="23411"/>
                  </a:lnTo>
                  <a:lnTo>
                    <a:pt x="334537" y="28154"/>
                  </a:lnTo>
                  <a:lnTo>
                    <a:pt x="330948" y="34828"/>
                  </a:lnTo>
                  <a:lnTo>
                    <a:pt x="329666" y="42951"/>
                  </a:lnTo>
                  <a:lnTo>
                    <a:pt x="329666" y="304543"/>
                  </a:lnTo>
                  <a:lnTo>
                    <a:pt x="328409" y="305803"/>
                  </a:lnTo>
                  <a:lnTo>
                    <a:pt x="255714" y="305803"/>
                  </a:lnTo>
                  <a:lnTo>
                    <a:pt x="254431" y="304543"/>
                  </a:lnTo>
                  <a:lnTo>
                    <a:pt x="254431" y="18262"/>
                  </a:lnTo>
                  <a:lnTo>
                    <a:pt x="252996" y="11165"/>
                  </a:lnTo>
                  <a:lnTo>
                    <a:pt x="249081" y="5359"/>
                  </a:lnTo>
                  <a:lnTo>
                    <a:pt x="243276" y="1439"/>
                  </a:lnTo>
                  <a:lnTo>
                    <a:pt x="236169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2696832" y="9391662"/>
              <a:ext cx="470534" cy="321310"/>
            </a:xfrm>
            <a:custGeom>
              <a:avLst/>
              <a:gdLst/>
              <a:ahLst/>
              <a:cxnLst/>
              <a:rect l="l" t="t" r="r" b="b"/>
              <a:pathLst>
                <a:path w="470535" h="321309">
                  <a:moveTo>
                    <a:pt x="345135" y="42964"/>
                  </a:moveTo>
                  <a:lnTo>
                    <a:pt x="345135" y="41795"/>
                  </a:lnTo>
                  <a:lnTo>
                    <a:pt x="346544" y="37985"/>
                  </a:lnTo>
                  <a:lnTo>
                    <a:pt x="349173" y="37655"/>
                  </a:lnTo>
                  <a:lnTo>
                    <a:pt x="350507" y="37515"/>
                  </a:lnTo>
                  <a:lnTo>
                    <a:pt x="352145" y="38265"/>
                  </a:lnTo>
                  <a:lnTo>
                    <a:pt x="368928" y="78158"/>
                  </a:lnTo>
                  <a:lnTo>
                    <a:pt x="402712" y="160814"/>
                  </a:lnTo>
                  <a:lnTo>
                    <a:pt x="436403" y="243320"/>
                  </a:lnTo>
                  <a:lnTo>
                    <a:pt x="451700" y="280795"/>
                  </a:lnTo>
                  <a:lnTo>
                    <a:pt x="452691" y="282586"/>
                  </a:lnTo>
                  <a:lnTo>
                    <a:pt x="453263" y="284049"/>
                  </a:lnTo>
                  <a:lnTo>
                    <a:pt x="453605" y="285582"/>
                  </a:lnTo>
                  <a:lnTo>
                    <a:pt x="455472" y="293966"/>
                  </a:lnTo>
                  <a:lnTo>
                    <a:pt x="450202" y="302310"/>
                  </a:lnTo>
                  <a:lnTo>
                    <a:pt x="441807" y="304201"/>
                  </a:lnTo>
                  <a:lnTo>
                    <a:pt x="433438" y="306057"/>
                  </a:lnTo>
                  <a:lnTo>
                    <a:pt x="425094" y="300733"/>
                  </a:lnTo>
                  <a:lnTo>
                    <a:pt x="423227" y="292379"/>
                  </a:lnTo>
                  <a:lnTo>
                    <a:pt x="420370" y="279604"/>
                  </a:lnTo>
                  <a:lnTo>
                    <a:pt x="404075" y="283236"/>
                  </a:lnTo>
                  <a:lnTo>
                    <a:pt x="406933" y="296010"/>
                  </a:lnTo>
                  <a:lnTo>
                    <a:pt x="412159" y="307721"/>
                  </a:lnTo>
                  <a:lnTo>
                    <a:pt x="421154" y="316231"/>
                  </a:lnTo>
                  <a:lnTo>
                    <a:pt x="432668" y="320753"/>
                  </a:lnTo>
                  <a:lnTo>
                    <a:pt x="445452" y="320498"/>
                  </a:lnTo>
                  <a:lnTo>
                    <a:pt x="457142" y="315279"/>
                  </a:lnTo>
                  <a:lnTo>
                    <a:pt x="465642" y="306286"/>
                  </a:lnTo>
                  <a:lnTo>
                    <a:pt x="470155" y="294762"/>
                  </a:lnTo>
                  <a:lnTo>
                    <a:pt x="469887" y="281951"/>
                  </a:lnTo>
                  <a:lnTo>
                    <a:pt x="469201" y="278791"/>
                  </a:lnTo>
                  <a:lnTo>
                    <a:pt x="468020" y="275730"/>
                  </a:lnTo>
                  <a:lnTo>
                    <a:pt x="466432" y="272972"/>
                  </a:lnTo>
                  <a:lnTo>
                    <a:pt x="410136" y="134812"/>
                  </a:lnTo>
                  <a:lnTo>
                    <a:pt x="381104" y="63653"/>
                  </a:lnTo>
                  <a:lnTo>
                    <a:pt x="362889" y="23368"/>
                  </a:lnTo>
                  <a:lnTo>
                    <a:pt x="354253" y="20205"/>
                  </a:lnTo>
                  <a:lnTo>
                    <a:pt x="347103" y="21082"/>
                  </a:lnTo>
                  <a:lnTo>
                    <a:pt x="340050" y="23411"/>
                  </a:lnTo>
                  <a:lnTo>
                    <a:pt x="334537" y="28154"/>
                  </a:lnTo>
                  <a:lnTo>
                    <a:pt x="330948" y="34828"/>
                  </a:lnTo>
                  <a:lnTo>
                    <a:pt x="329666" y="42951"/>
                  </a:lnTo>
                  <a:lnTo>
                    <a:pt x="329666" y="302995"/>
                  </a:lnTo>
                  <a:lnTo>
                    <a:pt x="329666" y="304543"/>
                  </a:lnTo>
                  <a:lnTo>
                    <a:pt x="328409" y="305803"/>
                  </a:lnTo>
                  <a:lnTo>
                    <a:pt x="326859" y="305803"/>
                  </a:lnTo>
                  <a:lnTo>
                    <a:pt x="257251" y="305803"/>
                  </a:lnTo>
                  <a:lnTo>
                    <a:pt x="255714" y="305803"/>
                  </a:lnTo>
                  <a:lnTo>
                    <a:pt x="254431" y="304543"/>
                  </a:lnTo>
                  <a:lnTo>
                    <a:pt x="254431" y="302995"/>
                  </a:lnTo>
                  <a:lnTo>
                    <a:pt x="254431" y="18262"/>
                  </a:lnTo>
                  <a:lnTo>
                    <a:pt x="252996" y="11165"/>
                  </a:lnTo>
                  <a:lnTo>
                    <a:pt x="249081" y="5359"/>
                  </a:lnTo>
                  <a:lnTo>
                    <a:pt x="243276" y="1439"/>
                  </a:lnTo>
                  <a:lnTo>
                    <a:pt x="236169" y="0"/>
                  </a:lnTo>
                  <a:lnTo>
                    <a:pt x="292" y="0"/>
                  </a:lnTo>
                  <a:lnTo>
                    <a:pt x="609" y="5168"/>
                  </a:lnTo>
                  <a:lnTo>
                    <a:pt x="533" y="10337"/>
                  </a:lnTo>
                  <a:lnTo>
                    <a:pt x="0" y="15455"/>
                  </a:lnTo>
                  <a:lnTo>
                    <a:pt x="236169" y="15455"/>
                  </a:lnTo>
                  <a:lnTo>
                    <a:pt x="237718" y="15455"/>
                  </a:lnTo>
                  <a:lnTo>
                    <a:pt x="238988" y="16713"/>
                  </a:lnTo>
                  <a:lnTo>
                    <a:pt x="238988" y="18262"/>
                  </a:lnTo>
                  <a:lnTo>
                    <a:pt x="238988" y="302995"/>
                  </a:lnTo>
                  <a:lnTo>
                    <a:pt x="240425" y="310103"/>
                  </a:lnTo>
                  <a:lnTo>
                    <a:pt x="244343" y="315908"/>
                  </a:lnTo>
                  <a:lnTo>
                    <a:pt x="250148" y="319821"/>
                  </a:lnTo>
                  <a:lnTo>
                    <a:pt x="257251" y="321256"/>
                  </a:lnTo>
                  <a:lnTo>
                    <a:pt x="326859" y="321256"/>
                  </a:lnTo>
                  <a:lnTo>
                    <a:pt x="333969" y="319821"/>
                  </a:lnTo>
                  <a:lnTo>
                    <a:pt x="339778" y="315908"/>
                  </a:lnTo>
                  <a:lnTo>
                    <a:pt x="343697" y="310103"/>
                  </a:lnTo>
                  <a:lnTo>
                    <a:pt x="345135" y="302995"/>
                  </a:lnTo>
                  <a:lnTo>
                    <a:pt x="345135" y="42964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5" name="object 45"/>
          <p:cNvGrpSpPr/>
          <p:nvPr/>
        </p:nvGrpSpPr>
        <p:grpSpPr>
          <a:xfrm>
            <a:off x="3898093" y="9383414"/>
            <a:ext cx="433070" cy="324485"/>
            <a:chOff x="3898093" y="9383414"/>
            <a:chExt cx="433070" cy="324485"/>
          </a:xfrm>
        </p:grpSpPr>
        <p:sp>
          <p:nvSpPr>
            <p:cNvPr id="46" name="object 46"/>
            <p:cNvSpPr/>
            <p:nvPr/>
          </p:nvSpPr>
          <p:spPr>
            <a:xfrm>
              <a:off x="3899471" y="9384792"/>
              <a:ext cx="430530" cy="321310"/>
            </a:xfrm>
            <a:custGeom>
              <a:avLst/>
              <a:gdLst/>
              <a:ahLst/>
              <a:cxnLst/>
              <a:rect l="l" t="t" r="r" b="b"/>
              <a:pathLst>
                <a:path w="430529" h="321309">
                  <a:moveTo>
                    <a:pt x="321017" y="0"/>
                  </a:moveTo>
                  <a:lnTo>
                    <a:pt x="304" y="0"/>
                  </a:lnTo>
                  <a:lnTo>
                    <a:pt x="609" y="5168"/>
                  </a:lnTo>
                  <a:lnTo>
                    <a:pt x="520" y="10337"/>
                  </a:lnTo>
                  <a:lnTo>
                    <a:pt x="0" y="15481"/>
                  </a:lnTo>
                  <a:lnTo>
                    <a:pt x="322567" y="15481"/>
                  </a:lnTo>
                  <a:lnTo>
                    <a:pt x="323811" y="16751"/>
                  </a:lnTo>
                  <a:lnTo>
                    <a:pt x="323811" y="302971"/>
                  </a:lnTo>
                  <a:lnTo>
                    <a:pt x="325251" y="310074"/>
                  </a:lnTo>
                  <a:lnTo>
                    <a:pt x="329174" y="315885"/>
                  </a:lnTo>
                  <a:lnTo>
                    <a:pt x="334988" y="319807"/>
                  </a:lnTo>
                  <a:lnTo>
                    <a:pt x="342099" y="321246"/>
                  </a:lnTo>
                  <a:lnTo>
                    <a:pt x="411683" y="321246"/>
                  </a:lnTo>
                  <a:lnTo>
                    <a:pt x="418790" y="319807"/>
                  </a:lnTo>
                  <a:lnTo>
                    <a:pt x="424595" y="315885"/>
                  </a:lnTo>
                  <a:lnTo>
                    <a:pt x="428510" y="310074"/>
                  </a:lnTo>
                  <a:lnTo>
                    <a:pt x="429945" y="302971"/>
                  </a:lnTo>
                  <a:lnTo>
                    <a:pt x="429945" y="21094"/>
                  </a:lnTo>
                  <a:lnTo>
                    <a:pt x="414489" y="21094"/>
                  </a:lnTo>
                  <a:lnTo>
                    <a:pt x="414489" y="304518"/>
                  </a:lnTo>
                  <a:lnTo>
                    <a:pt x="413219" y="305763"/>
                  </a:lnTo>
                  <a:lnTo>
                    <a:pt x="340550" y="305763"/>
                  </a:lnTo>
                  <a:lnTo>
                    <a:pt x="339293" y="304518"/>
                  </a:lnTo>
                  <a:lnTo>
                    <a:pt x="339293" y="18288"/>
                  </a:lnTo>
                  <a:lnTo>
                    <a:pt x="337853" y="11176"/>
                  </a:lnTo>
                  <a:lnTo>
                    <a:pt x="333932" y="5362"/>
                  </a:lnTo>
                  <a:lnTo>
                    <a:pt x="328122" y="1439"/>
                  </a:lnTo>
                  <a:lnTo>
                    <a:pt x="321017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3899471" y="9384792"/>
              <a:ext cx="430530" cy="321310"/>
            </a:xfrm>
            <a:custGeom>
              <a:avLst/>
              <a:gdLst/>
              <a:ahLst/>
              <a:cxnLst/>
              <a:rect l="l" t="t" r="r" b="b"/>
              <a:pathLst>
                <a:path w="430529" h="321309">
                  <a:moveTo>
                    <a:pt x="414489" y="21094"/>
                  </a:moveTo>
                  <a:lnTo>
                    <a:pt x="414489" y="302971"/>
                  </a:lnTo>
                  <a:lnTo>
                    <a:pt x="414489" y="304518"/>
                  </a:lnTo>
                  <a:lnTo>
                    <a:pt x="413219" y="305763"/>
                  </a:lnTo>
                  <a:lnTo>
                    <a:pt x="411683" y="305763"/>
                  </a:lnTo>
                  <a:lnTo>
                    <a:pt x="342099" y="305763"/>
                  </a:lnTo>
                  <a:lnTo>
                    <a:pt x="340550" y="305763"/>
                  </a:lnTo>
                  <a:lnTo>
                    <a:pt x="339293" y="304518"/>
                  </a:lnTo>
                  <a:lnTo>
                    <a:pt x="339293" y="302971"/>
                  </a:lnTo>
                  <a:lnTo>
                    <a:pt x="339293" y="18288"/>
                  </a:lnTo>
                  <a:lnTo>
                    <a:pt x="337853" y="11176"/>
                  </a:lnTo>
                  <a:lnTo>
                    <a:pt x="333932" y="5362"/>
                  </a:lnTo>
                  <a:lnTo>
                    <a:pt x="328122" y="1439"/>
                  </a:lnTo>
                  <a:lnTo>
                    <a:pt x="321017" y="0"/>
                  </a:lnTo>
                  <a:lnTo>
                    <a:pt x="304" y="0"/>
                  </a:lnTo>
                  <a:lnTo>
                    <a:pt x="609" y="5168"/>
                  </a:lnTo>
                  <a:lnTo>
                    <a:pt x="520" y="10337"/>
                  </a:lnTo>
                  <a:lnTo>
                    <a:pt x="0" y="15481"/>
                  </a:lnTo>
                  <a:lnTo>
                    <a:pt x="321017" y="15481"/>
                  </a:lnTo>
                  <a:lnTo>
                    <a:pt x="322567" y="15481"/>
                  </a:lnTo>
                  <a:lnTo>
                    <a:pt x="323811" y="16751"/>
                  </a:lnTo>
                  <a:lnTo>
                    <a:pt x="323811" y="18288"/>
                  </a:lnTo>
                  <a:lnTo>
                    <a:pt x="323811" y="302971"/>
                  </a:lnTo>
                  <a:lnTo>
                    <a:pt x="325251" y="310074"/>
                  </a:lnTo>
                  <a:lnTo>
                    <a:pt x="329174" y="315885"/>
                  </a:lnTo>
                  <a:lnTo>
                    <a:pt x="334988" y="319807"/>
                  </a:lnTo>
                  <a:lnTo>
                    <a:pt x="342099" y="321246"/>
                  </a:lnTo>
                  <a:lnTo>
                    <a:pt x="411683" y="321246"/>
                  </a:lnTo>
                  <a:lnTo>
                    <a:pt x="418790" y="319807"/>
                  </a:lnTo>
                  <a:lnTo>
                    <a:pt x="424595" y="315885"/>
                  </a:lnTo>
                  <a:lnTo>
                    <a:pt x="428510" y="310074"/>
                  </a:lnTo>
                  <a:lnTo>
                    <a:pt x="429945" y="302971"/>
                  </a:lnTo>
                  <a:lnTo>
                    <a:pt x="429945" y="21094"/>
                  </a:lnTo>
                  <a:lnTo>
                    <a:pt x="414489" y="21094"/>
                  </a:lnTo>
                  <a:close/>
                </a:path>
              </a:pathLst>
            </a:custGeom>
            <a:ln w="3175">
              <a:solidFill>
                <a:srgbClr val="4E51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8" name="object 48"/>
          <p:cNvGrpSpPr/>
          <p:nvPr/>
        </p:nvGrpSpPr>
        <p:grpSpPr>
          <a:xfrm>
            <a:off x="3264020" y="9387034"/>
            <a:ext cx="440055" cy="324485"/>
            <a:chOff x="3264020" y="9387034"/>
            <a:chExt cx="440055" cy="324485"/>
          </a:xfrm>
        </p:grpSpPr>
        <p:sp>
          <p:nvSpPr>
            <p:cNvPr id="49" name="object 49"/>
            <p:cNvSpPr/>
            <p:nvPr/>
          </p:nvSpPr>
          <p:spPr>
            <a:xfrm>
              <a:off x="3265423" y="9388437"/>
              <a:ext cx="437515" cy="321310"/>
            </a:xfrm>
            <a:custGeom>
              <a:avLst/>
              <a:gdLst/>
              <a:ahLst/>
              <a:cxnLst/>
              <a:rect l="l" t="t" r="r" b="b"/>
              <a:pathLst>
                <a:path w="437514" h="321309">
                  <a:moveTo>
                    <a:pt x="254152" y="0"/>
                  </a:moveTo>
                  <a:lnTo>
                    <a:pt x="0" y="0"/>
                  </a:lnTo>
                  <a:lnTo>
                    <a:pt x="927" y="5664"/>
                  </a:lnTo>
                  <a:lnTo>
                    <a:pt x="1384" y="11328"/>
                  </a:lnTo>
                  <a:lnTo>
                    <a:pt x="1219" y="16967"/>
                  </a:lnTo>
                  <a:lnTo>
                    <a:pt x="258394" y="16967"/>
                  </a:lnTo>
                  <a:lnTo>
                    <a:pt x="261835" y="20408"/>
                  </a:lnTo>
                  <a:lnTo>
                    <a:pt x="261721" y="179184"/>
                  </a:lnTo>
                  <a:lnTo>
                    <a:pt x="286397" y="203873"/>
                  </a:lnTo>
                  <a:lnTo>
                    <a:pt x="332778" y="203873"/>
                  </a:lnTo>
                  <a:lnTo>
                    <a:pt x="357492" y="62674"/>
                  </a:lnTo>
                  <a:lnTo>
                    <a:pt x="357720" y="58788"/>
                  </a:lnTo>
                  <a:lnTo>
                    <a:pt x="362305" y="58254"/>
                  </a:lnTo>
                  <a:lnTo>
                    <a:pt x="364794" y="59893"/>
                  </a:lnTo>
                  <a:lnTo>
                    <a:pt x="365874" y="64135"/>
                  </a:lnTo>
                  <a:lnTo>
                    <a:pt x="419290" y="283197"/>
                  </a:lnTo>
                  <a:lnTo>
                    <a:pt x="419900" y="285216"/>
                  </a:lnTo>
                  <a:lnTo>
                    <a:pt x="420128" y="286779"/>
                  </a:lnTo>
                  <a:lnTo>
                    <a:pt x="420128" y="297103"/>
                  </a:lnTo>
                  <a:lnTo>
                    <a:pt x="413029" y="304217"/>
                  </a:lnTo>
                  <a:lnTo>
                    <a:pt x="395605" y="304217"/>
                  </a:lnTo>
                  <a:lnTo>
                    <a:pt x="388505" y="297103"/>
                  </a:lnTo>
                  <a:lnTo>
                    <a:pt x="388505" y="275082"/>
                  </a:lnTo>
                  <a:lnTo>
                    <a:pt x="371551" y="275082"/>
                  </a:lnTo>
                  <a:lnTo>
                    <a:pt x="371551" y="288377"/>
                  </a:lnTo>
                  <a:lnTo>
                    <a:pt x="374129" y="301139"/>
                  </a:lnTo>
                  <a:lnTo>
                    <a:pt x="381155" y="311571"/>
                  </a:lnTo>
                  <a:lnTo>
                    <a:pt x="391567" y="318610"/>
                  </a:lnTo>
                  <a:lnTo>
                    <a:pt x="404304" y="321193"/>
                  </a:lnTo>
                  <a:lnTo>
                    <a:pt x="417061" y="318610"/>
                  </a:lnTo>
                  <a:lnTo>
                    <a:pt x="427480" y="311571"/>
                  </a:lnTo>
                  <a:lnTo>
                    <a:pt x="434506" y="301139"/>
                  </a:lnTo>
                  <a:lnTo>
                    <a:pt x="437083" y="288377"/>
                  </a:lnTo>
                  <a:lnTo>
                    <a:pt x="437083" y="285102"/>
                  </a:lnTo>
                  <a:lnTo>
                    <a:pt x="436587" y="281823"/>
                  </a:lnTo>
                  <a:lnTo>
                    <a:pt x="435635" y="278702"/>
                  </a:lnTo>
                  <a:lnTo>
                    <a:pt x="382308" y="60045"/>
                  </a:lnTo>
                  <a:lnTo>
                    <a:pt x="378294" y="50976"/>
                  </a:lnTo>
                  <a:lnTo>
                    <a:pt x="372316" y="45053"/>
                  </a:lnTo>
                  <a:lnTo>
                    <a:pt x="365323" y="42025"/>
                  </a:lnTo>
                  <a:lnTo>
                    <a:pt x="358267" y="41643"/>
                  </a:lnTo>
                  <a:lnTo>
                    <a:pt x="351107" y="43997"/>
                  </a:lnTo>
                  <a:lnTo>
                    <a:pt x="345509" y="48809"/>
                  </a:lnTo>
                  <a:lnTo>
                    <a:pt x="341864" y="55587"/>
                  </a:lnTo>
                  <a:lnTo>
                    <a:pt x="340563" y="63842"/>
                  </a:lnTo>
                  <a:lnTo>
                    <a:pt x="340487" y="183426"/>
                  </a:lnTo>
                  <a:lnTo>
                    <a:pt x="337045" y="186893"/>
                  </a:lnTo>
                  <a:lnTo>
                    <a:pt x="282130" y="186893"/>
                  </a:lnTo>
                  <a:lnTo>
                    <a:pt x="278688" y="183426"/>
                  </a:lnTo>
                  <a:lnTo>
                    <a:pt x="278803" y="24688"/>
                  </a:lnTo>
                  <a:lnTo>
                    <a:pt x="276862" y="15087"/>
                  </a:lnTo>
                  <a:lnTo>
                    <a:pt x="271573" y="7239"/>
                  </a:lnTo>
                  <a:lnTo>
                    <a:pt x="263736" y="1943"/>
                  </a:lnTo>
                  <a:lnTo>
                    <a:pt x="254152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3265423" y="9388437"/>
              <a:ext cx="437515" cy="321310"/>
            </a:xfrm>
            <a:custGeom>
              <a:avLst/>
              <a:gdLst/>
              <a:ahLst/>
              <a:cxnLst/>
              <a:rect l="l" t="t" r="r" b="b"/>
              <a:pathLst>
                <a:path w="437514" h="321309">
                  <a:moveTo>
                    <a:pt x="435635" y="278702"/>
                  </a:moveTo>
                  <a:lnTo>
                    <a:pt x="382308" y="60045"/>
                  </a:lnTo>
                  <a:lnTo>
                    <a:pt x="358267" y="41643"/>
                  </a:lnTo>
                  <a:lnTo>
                    <a:pt x="351107" y="43997"/>
                  </a:lnTo>
                  <a:lnTo>
                    <a:pt x="345509" y="48809"/>
                  </a:lnTo>
                  <a:lnTo>
                    <a:pt x="341864" y="55587"/>
                  </a:lnTo>
                  <a:lnTo>
                    <a:pt x="340563" y="63842"/>
                  </a:lnTo>
                  <a:lnTo>
                    <a:pt x="340487" y="179184"/>
                  </a:lnTo>
                  <a:lnTo>
                    <a:pt x="340487" y="183426"/>
                  </a:lnTo>
                  <a:lnTo>
                    <a:pt x="337045" y="186893"/>
                  </a:lnTo>
                  <a:lnTo>
                    <a:pt x="332778" y="186893"/>
                  </a:lnTo>
                  <a:lnTo>
                    <a:pt x="286397" y="186893"/>
                  </a:lnTo>
                  <a:lnTo>
                    <a:pt x="282130" y="186893"/>
                  </a:lnTo>
                  <a:lnTo>
                    <a:pt x="278688" y="183426"/>
                  </a:lnTo>
                  <a:lnTo>
                    <a:pt x="278688" y="179184"/>
                  </a:lnTo>
                  <a:lnTo>
                    <a:pt x="278803" y="24688"/>
                  </a:lnTo>
                  <a:lnTo>
                    <a:pt x="276862" y="15087"/>
                  </a:lnTo>
                  <a:lnTo>
                    <a:pt x="271573" y="7239"/>
                  </a:lnTo>
                  <a:lnTo>
                    <a:pt x="263736" y="1943"/>
                  </a:lnTo>
                  <a:lnTo>
                    <a:pt x="254152" y="0"/>
                  </a:lnTo>
                  <a:lnTo>
                    <a:pt x="0" y="0"/>
                  </a:lnTo>
                  <a:lnTo>
                    <a:pt x="927" y="5664"/>
                  </a:lnTo>
                  <a:lnTo>
                    <a:pt x="1384" y="11328"/>
                  </a:lnTo>
                  <a:lnTo>
                    <a:pt x="1219" y="16967"/>
                  </a:lnTo>
                  <a:lnTo>
                    <a:pt x="254152" y="16967"/>
                  </a:lnTo>
                  <a:lnTo>
                    <a:pt x="258394" y="16967"/>
                  </a:lnTo>
                  <a:lnTo>
                    <a:pt x="261835" y="20408"/>
                  </a:lnTo>
                  <a:lnTo>
                    <a:pt x="261835" y="24663"/>
                  </a:lnTo>
                  <a:lnTo>
                    <a:pt x="261721" y="179184"/>
                  </a:lnTo>
                  <a:lnTo>
                    <a:pt x="263662" y="188780"/>
                  </a:lnTo>
                  <a:lnTo>
                    <a:pt x="268954" y="196629"/>
                  </a:lnTo>
                  <a:lnTo>
                    <a:pt x="276798" y="201928"/>
                  </a:lnTo>
                  <a:lnTo>
                    <a:pt x="286397" y="203873"/>
                  </a:lnTo>
                  <a:lnTo>
                    <a:pt x="332778" y="203873"/>
                  </a:lnTo>
                  <a:lnTo>
                    <a:pt x="357492" y="63842"/>
                  </a:lnTo>
                  <a:lnTo>
                    <a:pt x="357492" y="62674"/>
                  </a:lnTo>
                  <a:lnTo>
                    <a:pt x="357720" y="58788"/>
                  </a:lnTo>
                  <a:lnTo>
                    <a:pt x="360349" y="58470"/>
                  </a:lnTo>
                  <a:lnTo>
                    <a:pt x="362305" y="58254"/>
                  </a:lnTo>
                  <a:lnTo>
                    <a:pt x="364794" y="59893"/>
                  </a:lnTo>
                  <a:lnTo>
                    <a:pt x="365874" y="64135"/>
                  </a:lnTo>
                  <a:lnTo>
                    <a:pt x="419290" y="283197"/>
                  </a:lnTo>
                  <a:lnTo>
                    <a:pt x="419900" y="285216"/>
                  </a:lnTo>
                  <a:lnTo>
                    <a:pt x="420128" y="286779"/>
                  </a:lnTo>
                  <a:lnTo>
                    <a:pt x="420128" y="288377"/>
                  </a:lnTo>
                  <a:lnTo>
                    <a:pt x="420128" y="297103"/>
                  </a:lnTo>
                  <a:lnTo>
                    <a:pt x="413029" y="304217"/>
                  </a:lnTo>
                  <a:lnTo>
                    <a:pt x="404304" y="304217"/>
                  </a:lnTo>
                  <a:lnTo>
                    <a:pt x="395605" y="304217"/>
                  </a:lnTo>
                  <a:lnTo>
                    <a:pt x="388505" y="297103"/>
                  </a:lnTo>
                  <a:lnTo>
                    <a:pt x="388505" y="288377"/>
                  </a:lnTo>
                  <a:lnTo>
                    <a:pt x="388505" y="275082"/>
                  </a:lnTo>
                  <a:lnTo>
                    <a:pt x="371551" y="275082"/>
                  </a:lnTo>
                  <a:lnTo>
                    <a:pt x="371551" y="288377"/>
                  </a:lnTo>
                  <a:lnTo>
                    <a:pt x="374129" y="301139"/>
                  </a:lnTo>
                  <a:lnTo>
                    <a:pt x="381155" y="311571"/>
                  </a:lnTo>
                  <a:lnTo>
                    <a:pt x="391567" y="318610"/>
                  </a:lnTo>
                  <a:lnTo>
                    <a:pt x="404304" y="321193"/>
                  </a:lnTo>
                  <a:lnTo>
                    <a:pt x="417061" y="318610"/>
                  </a:lnTo>
                  <a:lnTo>
                    <a:pt x="427480" y="311571"/>
                  </a:lnTo>
                  <a:lnTo>
                    <a:pt x="434506" y="301139"/>
                  </a:lnTo>
                  <a:lnTo>
                    <a:pt x="437083" y="288377"/>
                  </a:lnTo>
                  <a:lnTo>
                    <a:pt x="437083" y="285102"/>
                  </a:lnTo>
                  <a:lnTo>
                    <a:pt x="436587" y="281823"/>
                  </a:lnTo>
                  <a:lnTo>
                    <a:pt x="435635" y="278702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1" name="object 51"/>
          <p:cNvSpPr txBox="1"/>
          <p:nvPr/>
        </p:nvSpPr>
        <p:spPr>
          <a:xfrm>
            <a:off x="3320935" y="9184322"/>
            <a:ext cx="60896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b="1" dirty="0">
                <a:solidFill>
                  <a:srgbClr val="231F20"/>
                </a:solidFill>
                <a:latin typeface="Arial Narrow"/>
                <a:cs typeface="Arial Narrow"/>
              </a:rPr>
              <a:t>SHELF</a:t>
            </a:r>
            <a:r>
              <a:rPr sz="700" spc="-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00" b="1" spc="-10" dirty="0">
                <a:solidFill>
                  <a:srgbClr val="231F20"/>
                </a:solidFill>
                <a:latin typeface="Arial Narrow"/>
                <a:cs typeface="Arial Narrow"/>
              </a:rPr>
              <a:t>SECTION</a:t>
            </a:r>
            <a:endParaRPr sz="700">
              <a:latin typeface="Arial Narrow"/>
              <a:cs typeface="Arial Narrow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2750666" y="9808304"/>
            <a:ext cx="174117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b="1" dirty="0">
                <a:solidFill>
                  <a:srgbClr val="231F20"/>
                </a:solidFill>
                <a:latin typeface="Arial Narrow"/>
                <a:cs typeface="Arial Narrow"/>
              </a:rPr>
              <a:t>STOREBEST</a:t>
            </a:r>
            <a:r>
              <a:rPr sz="700" spc="180" dirty="0">
                <a:solidFill>
                  <a:srgbClr val="231F20"/>
                </a:solidFill>
                <a:latin typeface="Times New Roman"/>
                <a:cs typeface="Times New Roman"/>
              </a:rPr>
              <a:t>  </a:t>
            </a:r>
            <a:r>
              <a:rPr sz="700" b="1" dirty="0">
                <a:solidFill>
                  <a:srgbClr val="231F20"/>
                </a:solidFill>
                <a:latin typeface="Arial Narrow"/>
                <a:cs typeface="Arial Narrow"/>
              </a:rPr>
              <a:t>TEGOMETALL</a:t>
            </a:r>
            <a:r>
              <a:rPr sz="700" spc="170" dirty="0">
                <a:solidFill>
                  <a:srgbClr val="231F20"/>
                </a:solidFill>
                <a:latin typeface="Times New Roman"/>
                <a:cs typeface="Times New Roman"/>
              </a:rPr>
              <a:t>  </a:t>
            </a:r>
            <a:r>
              <a:rPr sz="700" b="1" dirty="0">
                <a:solidFill>
                  <a:srgbClr val="231F20"/>
                </a:solidFill>
                <a:latin typeface="Arial Narrow"/>
                <a:cs typeface="Arial Narrow"/>
              </a:rPr>
              <a:t>LINDE</a:t>
            </a:r>
            <a:r>
              <a:rPr sz="700" spc="-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00" b="1" dirty="0">
                <a:solidFill>
                  <a:srgbClr val="231F20"/>
                </a:solidFill>
                <a:latin typeface="Arial Narrow"/>
                <a:cs typeface="Arial Narrow"/>
              </a:rPr>
              <a:t>/</a:t>
            </a:r>
            <a:r>
              <a:rPr sz="70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00" b="1" spc="-10" dirty="0">
                <a:solidFill>
                  <a:srgbClr val="231F20"/>
                </a:solidFill>
                <a:latin typeface="Arial Narrow"/>
                <a:cs typeface="Arial Narrow"/>
              </a:rPr>
              <a:t>COSTAN</a:t>
            </a:r>
            <a:endParaRPr sz="700">
              <a:latin typeface="Arial Narrow"/>
              <a:cs typeface="Arial Narrow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8171992" y="3054350"/>
            <a:ext cx="6552565" cy="2363470"/>
          </a:xfrm>
          <a:custGeom>
            <a:avLst/>
            <a:gdLst/>
            <a:ahLst/>
            <a:cxnLst/>
            <a:rect l="l" t="t" r="r" b="b"/>
            <a:pathLst>
              <a:path w="6552565" h="2363470">
                <a:moveTo>
                  <a:pt x="6552006" y="0"/>
                </a:moveTo>
                <a:lnTo>
                  <a:pt x="216001" y="0"/>
                </a:lnTo>
                <a:lnTo>
                  <a:pt x="166475" y="5704"/>
                </a:lnTo>
                <a:lnTo>
                  <a:pt x="121011" y="21955"/>
                </a:lnTo>
                <a:lnTo>
                  <a:pt x="80904" y="47454"/>
                </a:lnTo>
                <a:lnTo>
                  <a:pt x="47454" y="80904"/>
                </a:lnTo>
                <a:lnTo>
                  <a:pt x="21955" y="121011"/>
                </a:lnTo>
                <a:lnTo>
                  <a:pt x="5704" y="166475"/>
                </a:lnTo>
                <a:lnTo>
                  <a:pt x="0" y="216001"/>
                </a:lnTo>
                <a:lnTo>
                  <a:pt x="0" y="2363304"/>
                </a:lnTo>
                <a:lnTo>
                  <a:pt x="6335979" y="2363304"/>
                </a:lnTo>
                <a:lnTo>
                  <a:pt x="6385534" y="2357600"/>
                </a:lnTo>
                <a:lnTo>
                  <a:pt x="6431013" y="2341349"/>
                </a:lnTo>
                <a:lnTo>
                  <a:pt x="6471123" y="2315850"/>
                </a:lnTo>
                <a:lnTo>
                  <a:pt x="6504570" y="2282399"/>
                </a:lnTo>
                <a:lnTo>
                  <a:pt x="6530061" y="2242293"/>
                </a:lnTo>
                <a:lnTo>
                  <a:pt x="6546304" y="2196829"/>
                </a:lnTo>
                <a:lnTo>
                  <a:pt x="6552006" y="2147303"/>
                </a:lnTo>
                <a:lnTo>
                  <a:pt x="6552006" y="0"/>
                </a:lnTo>
                <a:close/>
              </a:path>
            </a:pathLst>
          </a:custGeom>
          <a:solidFill>
            <a:srgbClr val="ECF2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 txBox="1"/>
          <p:nvPr/>
        </p:nvSpPr>
        <p:spPr>
          <a:xfrm>
            <a:off x="8330298" y="3116643"/>
            <a:ext cx="4112260" cy="381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639"/>
              </a:lnSpc>
              <a:spcBef>
                <a:spcPts val="100"/>
              </a:spcBef>
            </a:pPr>
            <a:r>
              <a:rPr sz="1400" b="1" dirty="0">
                <a:solidFill>
                  <a:srgbClr val="005AA9"/>
                </a:solidFill>
                <a:latin typeface="Arial"/>
                <a:cs typeface="Arial"/>
              </a:rPr>
              <a:t>PEE</a:t>
            </a:r>
            <a:r>
              <a:rPr sz="1400" b="1" spc="-30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1400" b="1" spc="-20" dirty="0">
                <a:solidFill>
                  <a:srgbClr val="005AA9"/>
                </a:solidFill>
                <a:latin typeface="Arial"/>
                <a:cs typeface="Arial"/>
              </a:rPr>
              <a:t>1318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ts val="1160"/>
              </a:lnSpc>
            </a:pPr>
            <a:r>
              <a:rPr sz="1000" b="1" dirty="0">
                <a:latin typeface="Arial"/>
                <a:cs typeface="Arial"/>
              </a:rPr>
              <a:t>Profile</a:t>
            </a:r>
            <a:r>
              <a:rPr sz="1000" b="1" spc="-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for</a:t>
            </a:r>
            <a:r>
              <a:rPr sz="1000" b="1" spc="27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AFS SYSTEM</a:t>
            </a:r>
            <a:r>
              <a:rPr sz="1000" b="1" spc="-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20 shelves.</a:t>
            </a:r>
            <a:r>
              <a:rPr sz="1000" b="1" spc="-4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With</a:t>
            </a:r>
            <a:r>
              <a:rPr sz="1000" spc="25" dirty="0">
                <a:latin typeface="Times New Roman"/>
                <a:cs typeface="Times New Roman"/>
              </a:rPr>
              <a:t> </a:t>
            </a:r>
            <a:r>
              <a:rPr sz="1000" dirty="0">
                <a:latin typeface="Arial"/>
                <a:cs typeface="Arial"/>
              </a:rPr>
              <a:t>hinge</a:t>
            </a:r>
            <a:r>
              <a:rPr sz="1000" spc="25" dirty="0">
                <a:latin typeface="Times New Roman"/>
                <a:cs typeface="Times New Roman"/>
              </a:rPr>
              <a:t> </a:t>
            </a:r>
            <a:r>
              <a:rPr sz="1000" dirty="0">
                <a:latin typeface="Arial"/>
                <a:cs typeface="Arial"/>
              </a:rPr>
              <a:t>for</a:t>
            </a:r>
            <a:r>
              <a:rPr sz="1000" spc="20" dirty="0">
                <a:latin typeface="Times New Roman"/>
                <a:cs typeface="Times New Roman"/>
              </a:rPr>
              <a:t> </a:t>
            </a:r>
            <a:r>
              <a:rPr sz="1000" dirty="0">
                <a:latin typeface="Arial"/>
                <a:cs typeface="Arial"/>
              </a:rPr>
              <a:t>oscilating</a:t>
            </a:r>
            <a:r>
              <a:rPr sz="1000" spc="25" dirty="0">
                <a:latin typeface="Times New Roman"/>
                <a:cs typeface="Times New Roman"/>
              </a:rPr>
              <a:t> </a:t>
            </a:r>
            <a:r>
              <a:rPr sz="1000" spc="-10" dirty="0">
                <a:latin typeface="Arial"/>
                <a:cs typeface="Arial"/>
              </a:rPr>
              <a:t>function.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55" name="object 55"/>
          <p:cNvGrpSpPr/>
          <p:nvPr/>
        </p:nvGrpSpPr>
        <p:grpSpPr>
          <a:xfrm>
            <a:off x="8286737" y="3596081"/>
            <a:ext cx="3063240" cy="1746250"/>
            <a:chOff x="8286737" y="3596081"/>
            <a:chExt cx="3063240" cy="1746250"/>
          </a:xfrm>
        </p:grpSpPr>
        <p:pic>
          <p:nvPicPr>
            <p:cNvPr id="56" name="object 5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286737" y="3596081"/>
              <a:ext cx="2161882" cy="1745996"/>
            </a:xfrm>
            <a:prstGeom prst="rect">
              <a:avLst/>
            </a:prstGeom>
          </p:spPr>
        </p:pic>
        <p:sp>
          <p:nvSpPr>
            <p:cNvPr id="57" name="object 57"/>
            <p:cNvSpPr/>
            <p:nvPr/>
          </p:nvSpPr>
          <p:spPr>
            <a:xfrm>
              <a:off x="10784395" y="4340809"/>
              <a:ext cx="563245" cy="375285"/>
            </a:xfrm>
            <a:custGeom>
              <a:avLst/>
              <a:gdLst/>
              <a:ahLst/>
              <a:cxnLst/>
              <a:rect l="l" t="t" r="r" b="b"/>
              <a:pathLst>
                <a:path w="563245" h="375285">
                  <a:moveTo>
                    <a:pt x="152" y="0"/>
                  </a:moveTo>
                  <a:lnTo>
                    <a:pt x="0" y="34429"/>
                  </a:lnTo>
                  <a:lnTo>
                    <a:pt x="400380" y="36131"/>
                  </a:lnTo>
                  <a:lnTo>
                    <a:pt x="401434" y="36791"/>
                  </a:lnTo>
                  <a:lnTo>
                    <a:pt x="402145" y="37566"/>
                  </a:lnTo>
                  <a:lnTo>
                    <a:pt x="402691" y="38455"/>
                  </a:lnTo>
                  <a:lnTo>
                    <a:pt x="404139" y="41122"/>
                  </a:lnTo>
                  <a:lnTo>
                    <a:pt x="404583" y="45072"/>
                  </a:lnTo>
                  <a:lnTo>
                    <a:pt x="404317" y="49682"/>
                  </a:lnTo>
                  <a:lnTo>
                    <a:pt x="404739" y="63259"/>
                  </a:lnTo>
                  <a:lnTo>
                    <a:pt x="427939" y="98298"/>
                  </a:lnTo>
                  <a:lnTo>
                    <a:pt x="450850" y="104775"/>
                  </a:lnTo>
                  <a:lnTo>
                    <a:pt x="459003" y="104444"/>
                  </a:lnTo>
                  <a:lnTo>
                    <a:pt x="495033" y="81099"/>
                  </a:lnTo>
                  <a:lnTo>
                    <a:pt x="503656" y="63677"/>
                  </a:lnTo>
                  <a:lnTo>
                    <a:pt x="506514" y="60553"/>
                  </a:lnTo>
                  <a:lnTo>
                    <a:pt x="511492" y="57912"/>
                  </a:lnTo>
                  <a:lnTo>
                    <a:pt x="513676" y="57581"/>
                  </a:lnTo>
                  <a:lnTo>
                    <a:pt x="515772" y="57810"/>
                  </a:lnTo>
                  <a:lnTo>
                    <a:pt x="527202" y="66852"/>
                  </a:lnTo>
                  <a:lnTo>
                    <a:pt x="527177" y="330911"/>
                  </a:lnTo>
                  <a:lnTo>
                    <a:pt x="527278" y="333679"/>
                  </a:lnTo>
                  <a:lnTo>
                    <a:pt x="518248" y="339369"/>
                  </a:lnTo>
                  <a:lnTo>
                    <a:pt x="516585" y="338861"/>
                  </a:lnTo>
                  <a:lnTo>
                    <a:pt x="515366" y="337832"/>
                  </a:lnTo>
                  <a:lnTo>
                    <a:pt x="462864" y="287375"/>
                  </a:lnTo>
                  <a:lnTo>
                    <a:pt x="459549" y="284530"/>
                  </a:lnTo>
                  <a:lnTo>
                    <a:pt x="391271" y="275304"/>
                  </a:lnTo>
                  <a:lnTo>
                    <a:pt x="332297" y="275921"/>
                  </a:lnTo>
                  <a:lnTo>
                    <a:pt x="272248" y="277732"/>
                  </a:lnTo>
                  <a:lnTo>
                    <a:pt x="220662" y="278917"/>
                  </a:lnTo>
                  <a:lnTo>
                    <a:pt x="215887" y="278917"/>
                  </a:lnTo>
                  <a:lnTo>
                    <a:pt x="211264" y="279590"/>
                  </a:lnTo>
                  <a:lnTo>
                    <a:pt x="206908" y="281152"/>
                  </a:lnTo>
                  <a:lnTo>
                    <a:pt x="202184" y="282790"/>
                  </a:lnTo>
                  <a:lnTo>
                    <a:pt x="197878" y="285330"/>
                  </a:lnTo>
                  <a:lnTo>
                    <a:pt x="194005" y="288886"/>
                  </a:lnTo>
                  <a:lnTo>
                    <a:pt x="183057" y="299564"/>
                  </a:lnTo>
                  <a:lnTo>
                    <a:pt x="172059" y="310224"/>
                  </a:lnTo>
                  <a:lnTo>
                    <a:pt x="149999" y="331495"/>
                  </a:lnTo>
                  <a:lnTo>
                    <a:pt x="148958" y="333108"/>
                  </a:lnTo>
                  <a:lnTo>
                    <a:pt x="146786" y="336397"/>
                  </a:lnTo>
                  <a:lnTo>
                    <a:pt x="144030" y="338518"/>
                  </a:lnTo>
                  <a:lnTo>
                    <a:pt x="140157" y="339674"/>
                  </a:lnTo>
                  <a:lnTo>
                    <a:pt x="139128" y="339775"/>
                  </a:lnTo>
                  <a:lnTo>
                    <a:pt x="138010" y="339471"/>
                  </a:lnTo>
                  <a:lnTo>
                    <a:pt x="137617" y="339267"/>
                  </a:lnTo>
                  <a:lnTo>
                    <a:pt x="137388" y="338861"/>
                  </a:lnTo>
                  <a:lnTo>
                    <a:pt x="136004" y="337210"/>
                  </a:lnTo>
                  <a:lnTo>
                    <a:pt x="135153" y="334086"/>
                  </a:lnTo>
                  <a:lnTo>
                    <a:pt x="135229" y="329298"/>
                  </a:lnTo>
                  <a:lnTo>
                    <a:pt x="134950" y="246710"/>
                  </a:lnTo>
                  <a:lnTo>
                    <a:pt x="99314" y="246710"/>
                  </a:lnTo>
                  <a:lnTo>
                    <a:pt x="99568" y="328917"/>
                  </a:lnTo>
                  <a:lnTo>
                    <a:pt x="100165" y="338475"/>
                  </a:lnTo>
                  <a:lnTo>
                    <a:pt x="102115" y="346898"/>
                  </a:lnTo>
                  <a:lnTo>
                    <a:pt x="105259" y="354186"/>
                  </a:lnTo>
                  <a:lnTo>
                    <a:pt x="109435" y="360337"/>
                  </a:lnTo>
                  <a:lnTo>
                    <a:pt x="114884" y="366864"/>
                  </a:lnTo>
                  <a:lnTo>
                    <a:pt x="121843" y="371017"/>
                  </a:lnTo>
                  <a:lnTo>
                    <a:pt x="129463" y="372935"/>
                  </a:lnTo>
                  <a:lnTo>
                    <a:pt x="136740" y="374738"/>
                  </a:lnTo>
                  <a:lnTo>
                    <a:pt x="144526" y="374523"/>
                  </a:lnTo>
                  <a:lnTo>
                    <a:pt x="177952" y="353225"/>
                  </a:lnTo>
                  <a:lnTo>
                    <a:pt x="218478" y="313982"/>
                  </a:lnTo>
                  <a:lnTo>
                    <a:pt x="219125" y="313537"/>
                  </a:lnTo>
                  <a:lnTo>
                    <a:pt x="219519" y="313410"/>
                  </a:lnTo>
                  <a:lnTo>
                    <a:pt x="220065" y="313334"/>
                  </a:lnTo>
                  <a:lnTo>
                    <a:pt x="436283" y="312077"/>
                  </a:lnTo>
                  <a:lnTo>
                    <a:pt x="436943" y="312178"/>
                  </a:lnTo>
                  <a:lnTo>
                    <a:pt x="437565" y="312331"/>
                  </a:lnTo>
                  <a:lnTo>
                    <a:pt x="438442" y="312674"/>
                  </a:lnTo>
                  <a:lnTo>
                    <a:pt x="438810" y="312902"/>
                  </a:lnTo>
                  <a:lnTo>
                    <a:pt x="491591" y="363613"/>
                  </a:lnTo>
                  <a:lnTo>
                    <a:pt x="498245" y="368274"/>
                  </a:lnTo>
                  <a:lnTo>
                    <a:pt x="505521" y="371494"/>
                  </a:lnTo>
                  <a:lnTo>
                    <a:pt x="513196" y="373304"/>
                  </a:lnTo>
                  <a:lnTo>
                    <a:pt x="521042" y="373735"/>
                  </a:lnTo>
                  <a:lnTo>
                    <a:pt x="526757" y="373557"/>
                  </a:lnTo>
                  <a:lnTo>
                    <a:pt x="532460" y="372300"/>
                  </a:lnTo>
                  <a:lnTo>
                    <a:pt x="537654" y="370065"/>
                  </a:lnTo>
                  <a:lnTo>
                    <a:pt x="543001" y="367741"/>
                  </a:lnTo>
                  <a:lnTo>
                    <a:pt x="547903" y="364375"/>
                  </a:lnTo>
                  <a:lnTo>
                    <a:pt x="551980" y="359943"/>
                  </a:lnTo>
                  <a:lnTo>
                    <a:pt x="562876" y="62141"/>
                  </a:lnTo>
                  <a:lnTo>
                    <a:pt x="562521" y="60629"/>
                  </a:lnTo>
                  <a:lnTo>
                    <a:pt x="539254" y="29986"/>
                  </a:lnTo>
                  <a:lnTo>
                    <a:pt x="513202" y="23319"/>
                  </a:lnTo>
                  <a:lnTo>
                    <a:pt x="506117" y="24003"/>
                  </a:lnTo>
                  <a:lnTo>
                    <a:pt x="473222" y="46408"/>
                  </a:lnTo>
                  <a:lnTo>
                    <a:pt x="465226" y="63906"/>
                  </a:lnTo>
                  <a:lnTo>
                    <a:pt x="460946" y="67906"/>
                  </a:lnTo>
                  <a:lnTo>
                    <a:pt x="454482" y="69799"/>
                  </a:lnTo>
                  <a:lnTo>
                    <a:pt x="452310" y="69875"/>
                  </a:lnTo>
                  <a:lnTo>
                    <a:pt x="448310" y="69100"/>
                  </a:lnTo>
                  <a:lnTo>
                    <a:pt x="446392" y="68211"/>
                  </a:lnTo>
                  <a:lnTo>
                    <a:pt x="444830" y="66903"/>
                  </a:lnTo>
                  <a:lnTo>
                    <a:pt x="441502" y="64211"/>
                  </a:lnTo>
                  <a:lnTo>
                    <a:pt x="439381" y="59270"/>
                  </a:lnTo>
                  <a:lnTo>
                    <a:pt x="439978" y="52374"/>
                  </a:lnTo>
                  <a:lnTo>
                    <a:pt x="440028" y="44115"/>
                  </a:lnTo>
                  <a:lnTo>
                    <a:pt x="439135" y="36433"/>
                  </a:lnTo>
                  <a:lnTo>
                    <a:pt x="437198" y="29098"/>
                  </a:lnTo>
                  <a:lnTo>
                    <a:pt x="434111" y="22212"/>
                  </a:lnTo>
                  <a:lnTo>
                    <a:pt x="407530" y="1739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10784396" y="4340799"/>
              <a:ext cx="563245" cy="375285"/>
            </a:xfrm>
            <a:custGeom>
              <a:avLst/>
              <a:gdLst/>
              <a:ahLst/>
              <a:cxnLst/>
              <a:rect l="l" t="t" r="r" b="b"/>
              <a:pathLst>
                <a:path w="563245" h="375285">
                  <a:moveTo>
                    <a:pt x="151" y="0"/>
                  </a:moveTo>
                  <a:lnTo>
                    <a:pt x="407523" y="1737"/>
                  </a:lnTo>
                  <a:lnTo>
                    <a:pt x="434105" y="22131"/>
                  </a:lnTo>
                  <a:lnTo>
                    <a:pt x="437197" y="29089"/>
                  </a:lnTo>
                  <a:lnTo>
                    <a:pt x="439138" y="36422"/>
                  </a:lnTo>
                  <a:lnTo>
                    <a:pt x="440034" y="44107"/>
                  </a:lnTo>
                  <a:lnTo>
                    <a:pt x="439987" y="52045"/>
                  </a:lnTo>
                  <a:lnTo>
                    <a:pt x="439987" y="52364"/>
                  </a:lnTo>
                  <a:lnTo>
                    <a:pt x="439381" y="59264"/>
                  </a:lnTo>
                  <a:lnTo>
                    <a:pt x="441502" y="64209"/>
                  </a:lnTo>
                  <a:lnTo>
                    <a:pt x="444834" y="66906"/>
                  </a:lnTo>
                  <a:lnTo>
                    <a:pt x="446399" y="68209"/>
                  </a:lnTo>
                  <a:lnTo>
                    <a:pt x="448317" y="69091"/>
                  </a:lnTo>
                  <a:lnTo>
                    <a:pt x="450274" y="69474"/>
                  </a:lnTo>
                  <a:lnTo>
                    <a:pt x="452319" y="69870"/>
                  </a:lnTo>
                  <a:lnTo>
                    <a:pt x="454490" y="69794"/>
                  </a:lnTo>
                  <a:lnTo>
                    <a:pt x="456497" y="69218"/>
                  </a:lnTo>
                  <a:lnTo>
                    <a:pt x="460952" y="67902"/>
                  </a:lnTo>
                  <a:lnTo>
                    <a:pt x="465231" y="63903"/>
                  </a:lnTo>
                  <a:lnTo>
                    <a:pt x="467768" y="56696"/>
                  </a:lnTo>
                  <a:lnTo>
                    <a:pt x="468311" y="55290"/>
                  </a:lnTo>
                  <a:lnTo>
                    <a:pt x="499094" y="25792"/>
                  </a:lnTo>
                  <a:lnTo>
                    <a:pt x="513200" y="23316"/>
                  </a:lnTo>
                  <a:lnTo>
                    <a:pt x="520237" y="23665"/>
                  </a:lnTo>
                  <a:lnTo>
                    <a:pt x="555976" y="45501"/>
                  </a:lnTo>
                  <a:lnTo>
                    <a:pt x="562874" y="62139"/>
                  </a:lnTo>
                  <a:lnTo>
                    <a:pt x="562849" y="329854"/>
                  </a:lnTo>
                  <a:lnTo>
                    <a:pt x="562302" y="338773"/>
                  </a:lnTo>
                  <a:lnTo>
                    <a:pt x="560186" y="346781"/>
                  </a:lnTo>
                  <a:lnTo>
                    <a:pt x="556697" y="353846"/>
                  </a:lnTo>
                  <a:lnTo>
                    <a:pt x="552032" y="359933"/>
                  </a:lnTo>
                  <a:lnTo>
                    <a:pt x="547904" y="364367"/>
                  </a:lnTo>
                  <a:lnTo>
                    <a:pt x="543007" y="367741"/>
                  </a:lnTo>
                  <a:lnTo>
                    <a:pt x="537731" y="370053"/>
                  </a:lnTo>
                  <a:lnTo>
                    <a:pt x="532455" y="372302"/>
                  </a:lnTo>
                  <a:lnTo>
                    <a:pt x="526763" y="373567"/>
                  </a:lnTo>
                  <a:lnTo>
                    <a:pt x="521045" y="373734"/>
                  </a:lnTo>
                  <a:lnTo>
                    <a:pt x="513198" y="373302"/>
                  </a:lnTo>
                  <a:lnTo>
                    <a:pt x="505522" y="371491"/>
                  </a:lnTo>
                  <a:lnTo>
                    <a:pt x="498246" y="368271"/>
                  </a:lnTo>
                  <a:lnTo>
                    <a:pt x="491598" y="363613"/>
                  </a:lnTo>
                  <a:lnTo>
                    <a:pt x="439091" y="313153"/>
                  </a:lnTo>
                  <a:lnTo>
                    <a:pt x="438813" y="312910"/>
                  </a:lnTo>
                  <a:lnTo>
                    <a:pt x="438447" y="312680"/>
                  </a:lnTo>
                  <a:lnTo>
                    <a:pt x="438068" y="312526"/>
                  </a:lnTo>
                  <a:lnTo>
                    <a:pt x="437564" y="312322"/>
                  </a:lnTo>
                  <a:lnTo>
                    <a:pt x="436945" y="312169"/>
                  </a:lnTo>
                  <a:lnTo>
                    <a:pt x="436276" y="312066"/>
                  </a:lnTo>
                  <a:lnTo>
                    <a:pt x="220643" y="313331"/>
                  </a:lnTo>
                  <a:lnTo>
                    <a:pt x="220063" y="313331"/>
                  </a:lnTo>
                  <a:lnTo>
                    <a:pt x="177956" y="353212"/>
                  </a:lnTo>
                  <a:lnTo>
                    <a:pt x="172386" y="359831"/>
                  </a:lnTo>
                  <a:lnTo>
                    <a:pt x="166057" y="365233"/>
                  </a:lnTo>
                  <a:lnTo>
                    <a:pt x="159173" y="369384"/>
                  </a:lnTo>
                  <a:lnTo>
                    <a:pt x="151942" y="372251"/>
                  </a:lnTo>
                  <a:lnTo>
                    <a:pt x="144533" y="374513"/>
                  </a:lnTo>
                  <a:lnTo>
                    <a:pt x="136745" y="374743"/>
                  </a:lnTo>
                  <a:lnTo>
                    <a:pt x="129463" y="372929"/>
                  </a:lnTo>
                  <a:lnTo>
                    <a:pt x="121852" y="371012"/>
                  </a:lnTo>
                  <a:lnTo>
                    <a:pt x="114884" y="366859"/>
                  </a:lnTo>
                  <a:lnTo>
                    <a:pt x="109482" y="360342"/>
                  </a:lnTo>
                  <a:lnTo>
                    <a:pt x="99321" y="246706"/>
                  </a:lnTo>
                  <a:lnTo>
                    <a:pt x="134953" y="246706"/>
                  </a:lnTo>
                  <a:lnTo>
                    <a:pt x="135231" y="329291"/>
                  </a:lnTo>
                  <a:lnTo>
                    <a:pt x="135155" y="334083"/>
                  </a:lnTo>
                  <a:lnTo>
                    <a:pt x="136001" y="337201"/>
                  </a:lnTo>
                  <a:lnTo>
                    <a:pt x="137389" y="338862"/>
                  </a:lnTo>
                  <a:lnTo>
                    <a:pt x="137616" y="339271"/>
                  </a:lnTo>
                  <a:lnTo>
                    <a:pt x="138020" y="339475"/>
                  </a:lnTo>
                  <a:lnTo>
                    <a:pt x="138411" y="339565"/>
                  </a:lnTo>
                  <a:lnTo>
                    <a:pt x="139131" y="339769"/>
                  </a:lnTo>
                  <a:lnTo>
                    <a:pt x="140153" y="339667"/>
                  </a:lnTo>
                  <a:lnTo>
                    <a:pt x="149998" y="331489"/>
                  </a:lnTo>
                  <a:lnTo>
                    <a:pt x="161030" y="320863"/>
                  </a:lnTo>
                  <a:lnTo>
                    <a:pt x="172055" y="310222"/>
                  </a:lnTo>
                  <a:lnTo>
                    <a:pt x="183052" y="299563"/>
                  </a:lnTo>
                  <a:lnTo>
                    <a:pt x="193998" y="288887"/>
                  </a:lnTo>
                  <a:lnTo>
                    <a:pt x="197886" y="285335"/>
                  </a:lnTo>
                  <a:lnTo>
                    <a:pt x="202190" y="282792"/>
                  </a:lnTo>
                  <a:lnTo>
                    <a:pt x="206835" y="281156"/>
                  </a:lnTo>
                  <a:lnTo>
                    <a:pt x="211265" y="279597"/>
                  </a:lnTo>
                  <a:lnTo>
                    <a:pt x="215885" y="278907"/>
                  </a:lnTo>
                  <a:lnTo>
                    <a:pt x="220669" y="278907"/>
                  </a:lnTo>
                  <a:lnTo>
                    <a:pt x="272250" y="277728"/>
                  </a:lnTo>
                  <a:lnTo>
                    <a:pt x="332295" y="275920"/>
                  </a:lnTo>
                  <a:lnTo>
                    <a:pt x="391269" y="275306"/>
                  </a:lnTo>
                  <a:lnTo>
                    <a:pt x="439634" y="277706"/>
                  </a:lnTo>
                  <a:lnTo>
                    <a:pt x="515365" y="337827"/>
                  </a:lnTo>
                  <a:lnTo>
                    <a:pt x="516589" y="338862"/>
                  </a:lnTo>
                  <a:lnTo>
                    <a:pt x="518256" y="339360"/>
                  </a:lnTo>
                  <a:lnTo>
                    <a:pt x="519922" y="339322"/>
                  </a:lnTo>
                  <a:lnTo>
                    <a:pt x="520969" y="339297"/>
                  </a:lnTo>
                  <a:lnTo>
                    <a:pt x="527280" y="333674"/>
                  </a:lnTo>
                  <a:lnTo>
                    <a:pt x="527179" y="330901"/>
                  </a:lnTo>
                  <a:lnTo>
                    <a:pt x="527205" y="66855"/>
                  </a:lnTo>
                  <a:lnTo>
                    <a:pt x="513674" y="57578"/>
                  </a:lnTo>
                  <a:lnTo>
                    <a:pt x="511490" y="57910"/>
                  </a:lnTo>
                  <a:lnTo>
                    <a:pt x="509445" y="58996"/>
                  </a:lnTo>
                  <a:lnTo>
                    <a:pt x="506517" y="60555"/>
                  </a:lnTo>
                  <a:lnTo>
                    <a:pt x="503652" y="63673"/>
                  </a:lnTo>
                  <a:lnTo>
                    <a:pt x="501241" y="68746"/>
                  </a:lnTo>
                  <a:lnTo>
                    <a:pt x="495035" y="81097"/>
                  </a:lnTo>
                  <a:lnTo>
                    <a:pt x="459008" y="104448"/>
                  </a:lnTo>
                  <a:lnTo>
                    <a:pt x="450855" y="104767"/>
                  </a:lnTo>
                  <a:lnTo>
                    <a:pt x="443143" y="103234"/>
                  </a:lnTo>
                  <a:lnTo>
                    <a:pt x="435330" y="101700"/>
                  </a:lnTo>
                  <a:lnTo>
                    <a:pt x="404744" y="63254"/>
                  </a:lnTo>
                  <a:lnTo>
                    <a:pt x="404317" y="49681"/>
                  </a:lnTo>
                  <a:lnTo>
                    <a:pt x="404583" y="45068"/>
                  </a:lnTo>
                  <a:lnTo>
                    <a:pt x="404141" y="41119"/>
                  </a:lnTo>
                  <a:lnTo>
                    <a:pt x="0" y="34424"/>
                  </a:lnTo>
                  <a:lnTo>
                    <a:pt x="151" y="0"/>
                  </a:lnTo>
                  <a:close/>
                </a:path>
              </a:pathLst>
            </a:custGeom>
            <a:ln w="433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9" name="object 59"/>
          <p:cNvSpPr txBox="1"/>
          <p:nvPr/>
        </p:nvSpPr>
        <p:spPr>
          <a:xfrm>
            <a:off x="10815726" y="4121670"/>
            <a:ext cx="60896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b="1" dirty="0">
                <a:solidFill>
                  <a:srgbClr val="231F20"/>
                </a:solidFill>
                <a:latin typeface="Arial Narrow"/>
                <a:cs typeface="Arial Narrow"/>
              </a:rPr>
              <a:t>SHELF</a:t>
            </a:r>
            <a:r>
              <a:rPr sz="700" spc="-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00" b="1" spc="-10" dirty="0">
                <a:solidFill>
                  <a:srgbClr val="231F20"/>
                </a:solidFill>
                <a:latin typeface="Arial Narrow"/>
                <a:cs typeface="Arial Narrow"/>
              </a:rPr>
              <a:t>SECTION</a:t>
            </a:r>
            <a:endParaRPr sz="700">
              <a:latin typeface="Arial Narrow"/>
              <a:cs typeface="Arial Narrow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10758323" y="4783926"/>
            <a:ext cx="59309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b="1" dirty="0">
                <a:solidFill>
                  <a:srgbClr val="231F20"/>
                </a:solidFill>
                <a:latin typeface="Arial Narrow"/>
                <a:cs typeface="Arial Narrow"/>
              </a:rPr>
              <a:t>AFS</a:t>
            </a:r>
            <a:r>
              <a:rPr sz="70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00" b="1" spc="-10" dirty="0">
                <a:solidFill>
                  <a:srgbClr val="231F20"/>
                </a:solidFill>
                <a:latin typeface="Arial Narrow"/>
                <a:cs typeface="Arial Narrow"/>
              </a:rPr>
              <a:t>SYSTEM</a:t>
            </a:r>
            <a:r>
              <a:rPr sz="70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00" b="1" spc="-25" dirty="0">
                <a:solidFill>
                  <a:srgbClr val="231F20"/>
                </a:solidFill>
                <a:latin typeface="Arial Narrow"/>
                <a:cs typeface="Arial Narrow"/>
              </a:rPr>
              <a:t>20</a:t>
            </a:r>
            <a:endParaRPr sz="700">
              <a:latin typeface="Arial Narrow"/>
              <a:cs typeface="Arial Narrow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11125771" y="1723859"/>
            <a:ext cx="60896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b="1" dirty="0">
                <a:solidFill>
                  <a:srgbClr val="231F20"/>
                </a:solidFill>
                <a:latin typeface="Arial Narrow"/>
                <a:cs typeface="Arial Narrow"/>
              </a:rPr>
              <a:t>SHELF</a:t>
            </a:r>
            <a:r>
              <a:rPr sz="700" spc="-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00" b="1" spc="-10" dirty="0">
                <a:solidFill>
                  <a:srgbClr val="231F20"/>
                </a:solidFill>
                <a:latin typeface="Arial Narrow"/>
                <a:cs typeface="Arial Narrow"/>
              </a:rPr>
              <a:t>SECTION</a:t>
            </a:r>
            <a:endParaRPr sz="700">
              <a:latin typeface="Arial Narrow"/>
              <a:cs typeface="Arial Narrow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10552341" y="2387817"/>
            <a:ext cx="119697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b="1" baseline="3968" dirty="0">
                <a:solidFill>
                  <a:srgbClr val="231F20"/>
                </a:solidFill>
                <a:latin typeface="Arial Narrow"/>
                <a:cs typeface="Arial Narrow"/>
              </a:rPr>
              <a:t>BONET</a:t>
            </a:r>
            <a:r>
              <a:rPr sz="1050" spc="-44" baseline="3968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50" b="1" baseline="3968" dirty="0">
                <a:solidFill>
                  <a:srgbClr val="231F20"/>
                </a:solidFill>
                <a:latin typeface="Arial Narrow"/>
                <a:cs typeface="Arial Narrow"/>
              </a:rPr>
              <a:t>NÈVÈ</a:t>
            </a:r>
            <a:r>
              <a:rPr sz="1050" spc="397" baseline="3968" dirty="0">
                <a:solidFill>
                  <a:srgbClr val="231F20"/>
                </a:solidFill>
                <a:latin typeface="Times New Roman"/>
                <a:cs typeface="Times New Roman"/>
              </a:rPr>
              <a:t>  </a:t>
            </a:r>
            <a:r>
              <a:rPr sz="700" b="1" dirty="0">
                <a:solidFill>
                  <a:srgbClr val="231F20"/>
                </a:solidFill>
                <a:latin typeface="Arial Narrow"/>
                <a:cs typeface="Arial Narrow"/>
              </a:rPr>
              <a:t>LINDE</a:t>
            </a:r>
            <a:r>
              <a:rPr sz="70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00" b="1" dirty="0">
                <a:solidFill>
                  <a:srgbClr val="231F20"/>
                </a:solidFill>
                <a:latin typeface="Arial Narrow"/>
                <a:cs typeface="Arial Narrow"/>
              </a:rPr>
              <a:t>/</a:t>
            </a:r>
            <a:r>
              <a:rPr sz="70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00" b="1" spc="-10" dirty="0">
                <a:solidFill>
                  <a:srgbClr val="231F20"/>
                </a:solidFill>
                <a:latin typeface="Arial Narrow"/>
                <a:cs typeface="Arial Narrow"/>
              </a:rPr>
              <a:t>COSTAN</a:t>
            </a:r>
            <a:endParaRPr sz="700">
              <a:latin typeface="Arial Narrow"/>
              <a:cs typeface="Arial Narrow"/>
            </a:endParaRPr>
          </a:p>
        </p:txBody>
      </p:sp>
      <p:grpSp>
        <p:nvGrpSpPr>
          <p:cNvPr id="63" name="object 63"/>
          <p:cNvGrpSpPr/>
          <p:nvPr/>
        </p:nvGrpSpPr>
        <p:grpSpPr>
          <a:xfrm>
            <a:off x="11215357" y="1909988"/>
            <a:ext cx="483870" cy="455930"/>
            <a:chOff x="11215357" y="1909988"/>
            <a:chExt cx="483870" cy="455930"/>
          </a:xfrm>
        </p:grpSpPr>
        <p:sp>
          <p:nvSpPr>
            <p:cNvPr id="64" name="object 64"/>
            <p:cNvSpPr/>
            <p:nvPr/>
          </p:nvSpPr>
          <p:spPr>
            <a:xfrm>
              <a:off x="11486502" y="1911499"/>
              <a:ext cx="210820" cy="452755"/>
            </a:xfrm>
            <a:custGeom>
              <a:avLst/>
              <a:gdLst/>
              <a:ahLst/>
              <a:cxnLst/>
              <a:rect l="l" t="t" r="r" b="b"/>
              <a:pathLst>
                <a:path w="210820" h="452755">
                  <a:moveTo>
                    <a:pt x="52611" y="0"/>
                  </a:moveTo>
                  <a:lnTo>
                    <a:pt x="30619" y="26138"/>
                  </a:lnTo>
                  <a:lnTo>
                    <a:pt x="33213" y="35437"/>
                  </a:lnTo>
                  <a:lnTo>
                    <a:pt x="38682" y="42566"/>
                  </a:lnTo>
                  <a:lnTo>
                    <a:pt x="46187" y="47152"/>
                  </a:lnTo>
                  <a:lnTo>
                    <a:pt x="54889" y="48821"/>
                  </a:lnTo>
                  <a:lnTo>
                    <a:pt x="66128" y="80837"/>
                  </a:lnTo>
                  <a:lnTo>
                    <a:pt x="64681" y="83987"/>
                  </a:lnTo>
                  <a:lnTo>
                    <a:pt x="61849" y="85143"/>
                  </a:lnTo>
                  <a:lnTo>
                    <a:pt x="20561" y="101665"/>
                  </a:lnTo>
                  <a:lnTo>
                    <a:pt x="12108" y="106615"/>
                  </a:lnTo>
                  <a:lnTo>
                    <a:pt x="5622" y="113680"/>
                  </a:lnTo>
                  <a:lnTo>
                    <a:pt x="1466" y="122325"/>
                  </a:lnTo>
                  <a:lnTo>
                    <a:pt x="0" y="132018"/>
                  </a:lnTo>
                  <a:lnTo>
                    <a:pt x="0" y="390489"/>
                  </a:lnTo>
                  <a:lnTo>
                    <a:pt x="7315" y="397791"/>
                  </a:lnTo>
                  <a:lnTo>
                    <a:pt x="40652" y="397791"/>
                  </a:lnTo>
                  <a:lnTo>
                    <a:pt x="42468" y="399620"/>
                  </a:lnTo>
                  <a:lnTo>
                    <a:pt x="42468" y="448794"/>
                  </a:lnTo>
                  <a:lnTo>
                    <a:pt x="48120" y="452731"/>
                  </a:lnTo>
                  <a:lnTo>
                    <a:pt x="75171" y="420029"/>
                  </a:lnTo>
                  <a:lnTo>
                    <a:pt x="75171" y="399620"/>
                  </a:lnTo>
                  <a:lnTo>
                    <a:pt x="76987" y="397791"/>
                  </a:lnTo>
                  <a:lnTo>
                    <a:pt x="79248" y="397791"/>
                  </a:lnTo>
                  <a:lnTo>
                    <a:pt x="175171" y="392343"/>
                  </a:lnTo>
                  <a:lnTo>
                    <a:pt x="176872" y="392343"/>
                  </a:lnTo>
                  <a:lnTo>
                    <a:pt x="178409" y="393397"/>
                  </a:lnTo>
                  <a:lnTo>
                    <a:pt x="185534" y="412257"/>
                  </a:lnTo>
                  <a:lnTo>
                    <a:pt x="191058" y="414301"/>
                  </a:lnTo>
                  <a:lnTo>
                    <a:pt x="195414" y="411863"/>
                  </a:lnTo>
                  <a:lnTo>
                    <a:pt x="203268" y="406264"/>
                  </a:lnTo>
                  <a:lnTo>
                    <a:pt x="208553" y="399374"/>
                  </a:lnTo>
                  <a:lnTo>
                    <a:pt x="210627" y="391134"/>
                  </a:lnTo>
                  <a:lnTo>
                    <a:pt x="208851" y="381484"/>
                  </a:lnTo>
                  <a:lnTo>
                    <a:pt x="184111" y="359666"/>
                  </a:lnTo>
                  <a:lnTo>
                    <a:pt x="40855" y="365114"/>
                  </a:lnTo>
                  <a:lnTo>
                    <a:pt x="36322" y="365114"/>
                  </a:lnTo>
                  <a:lnTo>
                    <a:pt x="32664" y="361457"/>
                  </a:lnTo>
                  <a:lnTo>
                    <a:pt x="32664" y="135295"/>
                  </a:lnTo>
                  <a:lnTo>
                    <a:pt x="35712" y="130774"/>
                  </a:lnTo>
                  <a:lnTo>
                    <a:pt x="40398" y="128920"/>
                  </a:lnTo>
                  <a:lnTo>
                    <a:pt x="86283" y="110555"/>
                  </a:lnTo>
                  <a:lnTo>
                    <a:pt x="94223" y="105434"/>
                  </a:lnTo>
                  <a:lnTo>
                    <a:pt x="99493" y="97971"/>
                  </a:lnTo>
                  <a:lnTo>
                    <a:pt x="101669" y="89101"/>
                  </a:lnTo>
                  <a:lnTo>
                    <a:pt x="100330" y="79758"/>
                  </a:lnTo>
                  <a:lnTo>
                    <a:pt x="78282" y="16423"/>
                  </a:lnTo>
                  <a:lnTo>
                    <a:pt x="72408" y="7032"/>
                  </a:lnTo>
                  <a:lnTo>
                    <a:pt x="63350" y="1313"/>
                  </a:lnTo>
                  <a:lnTo>
                    <a:pt x="52611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11486502" y="1911499"/>
              <a:ext cx="210820" cy="452755"/>
            </a:xfrm>
            <a:custGeom>
              <a:avLst/>
              <a:gdLst/>
              <a:ahLst/>
              <a:cxnLst/>
              <a:rect l="l" t="t" r="r" b="b"/>
              <a:pathLst>
                <a:path w="210820" h="452755">
                  <a:moveTo>
                    <a:pt x="208851" y="381484"/>
                  </a:moveTo>
                  <a:lnTo>
                    <a:pt x="207225" y="376049"/>
                  </a:lnTo>
                  <a:lnTo>
                    <a:pt x="203619" y="369347"/>
                  </a:lnTo>
                  <a:lnTo>
                    <a:pt x="198273" y="364176"/>
                  </a:lnTo>
                  <a:lnTo>
                    <a:pt x="191625" y="360845"/>
                  </a:lnTo>
                  <a:lnTo>
                    <a:pt x="184111" y="359666"/>
                  </a:lnTo>
                  <a:lnTo>
                    <a:pt x="40855" y="365114"/>
                  </a:lnTo>
                  <a:lnTo>
                    <a:pt x="36322" y="365114"/>
                  </a:lnTo>
                  <a:lnTo>
                    <a:pt x="32664" y="361457"/>
                  </a:lnTo>
                  <a:lnTo>
                    <a:pt x="32664" y="356935"/>
                  </a:lnTo>
                  <a:lnTo>
                    <a:pt x="32664" y="140311"/>
                  </a:lnTo>
                  <a:lnTo>
                    <a:pt x="32664" y="135295"/>
                  </a:lnTo>
                  <a:lnTo>
                    <a:pt x="35712" y="130774"/>
                  </a:lnTo>
                  <a:lnTo>
                    <a:pt x="40398" y="128920"/>
                  </a:lnTo>
                  <a:lnTo>
                    <a:pt x="86283" y="110555"/>
                  </a:lnTo>
                  <a:lnTo>
                    <a:pt x="94223" y="105434"/>
                  </a:lnTo>
                  <a:lnTo>
                    <a:pt x="99493" y="97971"/>
                  </a:lnTo>
                  <a:lnTo>
                    <a:pt x="101669" y="89101"/>
                  </a:lnTo>
                  <a:lnTo>
                    <a:pt x="100330" y="79758"/>
                  </a:lnTo>
                  <a:lnTo>
                    <a:pt x="78282" y="16423"/>
                  </a:lnTo>
                  <a:lnTo>
                    <a:pt x="72408" y="7032"/>
                  </a:lnTo>
                  <a:lnTo>
                    <a:pt x="63350" y="1313"/>
                  </a:lnTo>
                  <a:lnTo>
                    <a:pt x="52611" y="0"/>
                  </a:lnTo>
                  <a:lnTo>
                    <a:pt x="41694" y="3825"/>
                  </a:lnTo>
                  <a:lnTo>
                    <a:pt x="36711" y="8074"/>
                  </a:lnTo>
                  <a:lnTo>
                    <a:pt x="33075" y="13462"/>
                  </a:lnTo>
                  <a:lnTo>
                    <a:pt x="30980" y="19610"/>
                  </a:lnTo>
                  <a:lnTo>
                    <a:pt x="30619" y="26138"/>
                  </a:lnTo>
                  <a:lnTo>
                    <a:pt x="33213" y="35437"/>
                  </a:lnTo>
                  <a:lnTo>
                    <a:pt x="38682" y="42566"/>
                  </a:lnTo>
                  <a:lnTo>
                    <a:pt x="46187" y="47152"/>
                  </a:lnTo>
                  <a:lnTo>
                    <a:pt x="54889" y="48821"/>
                  </a:lnTo>
                  <a:lnTo>
                    <a:pt x="65125" y="77954"/>
                  </a:lnTo>
                  <a:lnTo>
                    <a:pt x="66128" y="80837"/>
                  </a:lnTo>
                  <a:lnTo>
                    <a:pt x="64681" y="83987"/>
                  </a:lnTo>
                  <a:lnTo>
                    <a:pt x="61849" y="85143"/>
                  </a:lnTo>
                  <a:lnTo>
                    <a:pt x="20561" y="101665"/>
                  </a:lnTo>
                  <a:lnTo>
                    <a:pt x="12108" y="106615"/>
                  </a:lnTo>
                  <a:lnTo>
                    <a:pt x="5622" y="113680"/>
                  </a:lnTo>
                  <a:lnTo>
                    <a:pt x="1466" y="122325"/>
                  </a:lnTo>
                  <a:lnTo>
                    <a:pt x="0" y="132018"/>
                  </a:lnTo>
                  <a:lnTo>
                    <a:pt x="0" y="381446"/>
                  </a:lnTo>
                  <a:lnTo>
                    <a:pt x="0" y="390489"/>
                  </a:lnTo>
                  <a:lnTo>
                    <a:pt x="7315" y="397791"/>
                  </a:lnTo>
                  <a:lnTo>
                    <a:pt x="16332" y="397791"/>
                  </a:lnTo>
                  <a:lnTo>
                    <a:pt x="38379" y="397791"/>
                  </a:lnTo>
                  <a:lnTo>
                    <a:pt x="40652" y="397791"/>
                  </a:lnTo>
                  <a:lnTo>
                    <a:pt x="42468" y="399620"/>
                  </a:lnTo>
                  <a:lnTo>
                    <a:pt x="42468" y="401868"/>
                  </a:lnTo>
                  <a:lnTo>
                    <a:pt x="42468" y="420029"/>
                  </a:lnTo>
                  <a:lnTo>
                    <a:pt x="42468" y="443130"/>
                  </a:lnTo>
                  <a:lnTo>
                    <a:pt x="42468" y="448794"/>
                  </a:lnTo>
                  <a:lnTo>
                    <a:pt x="48120" y="452731"/>
                  </a:lnTo>
                  <a:lnTo>
                    <a:pt x="75158" y="420029"/>
                  </a:lnTo>
                  <a:lnTo>
                    <a:pt x="75171" y="401868"/>
                  </a:lnTo>
                  <a:lnTo>
                    <a:pt x="75171" y="399620"/>
                  </a:lnTo>
                  <a:lnTo>
                    <a:pt x="76987" y="397791"/>
                  </a:lnTo>
                  <a:lnTo>
                    <a:pt x="79248" y="397791"/>
                  </a:lnTo>
                  <a:lnTo>
                    <a:pt x="175171" y="392343"/>
                  </a:lnTo>
                  <a:lnTo>
                    <a:pt x="176872" y="392343"/>
                  </a:lnTo>
                  <a:lnTo>
                    <a:pt x="178409" y="393397"/>
                  </a:lnTo>
                  <a:lnTo>
                    <a:pt x="179019" y="395010"/>
                  </a:lnTo>
                  <a:lnTo>
                    <a:pt x="183769" y="407608"/>
                  </a:lnTo>
                  <a:lnTo>
                    <a:pt x="185534" y="412257"/>
                  </a:lnTo>
                  <a:lnTo>
                    <a:pt x="210627" y="391134"/>
                  </a:lnTo>
                  <a:lnTo>
                    <a:pt x="208851" y="381484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11486502" y="1911499"/>
              <a:ext cx="210820" cy="452755"/>
            </a:xfrm>
            <a:custGeom>
              <a:avLst/>
              <a:gdLst/>
              <a:ahLst/>
              <a:cxnLst/>
              <a:rect l="l" t="t" r="r" b="b"/>
              <a:pathLst>
                <a:path w="210820" h="452755">
                  <a:moveTo>
                    <a:pt x="52611" y="0"/>
                  </a:moveTo>
                  <a:lnTo>
                    <a:pt x="30619" y="26138"/>
                  </a:lnTo>
                  <a:lnTo>
                    <a:pt x="33213" y="35437"/>
                  </a:lnTo>
                  <a:lnTo>
                    <a:pt x="38682" y="42566"/>
                  </a:lnTo>
                  <a:lnTo>
                    <a:pt x="46187" y="47152"/>
                  </a:lnTo>
                  <a:lnTo>
                    <a:pt x="54889" y="48821"/>
                  </a:lnTo>
                  <a:lnTo>
                    <a:pt x="66128" y="80837"/>
                  </a:lnTo>
                  <a:lnTo>
                    <a:pt x="64681" y="83987"/>
                  </a:lnTo>
                  <a:lnTo>
                    <a:pt x="61849" y="85143"/>
                  </a:lnTo>
                  <a:lnTo>
                    <a:pt x="20561" y="101665"/>
                  </a:lnTo>
                  <a:lnTo>
                    <a:pt x="12108" y="106615"/>
                  </a:lnTo>
                  <a:lnTo>
                    <a:pt x="5622" y="113680"/>
                  </a:lnTo>
                  <a:lnTo>
                    <a:pt x="1466" y="122325"/>
                  </a:lnTo>
                  <a:lnTo>
                    <a:pt x="0" y="132018"/>
                  </a:lnTo>
                  <a:lnTo>
                    <a:pt x="0" y="390489"/>
                  </a:lnTo>
                  <a:lnTo>
                    <a:pt x="7315" y="397791"/>
                  </a:lnTo>
                  <a:lnTo>
                    <a:pt x="40652" y="397791"/>
                  </a:lnTo>
                  <a:lnTo>
                    <a:pt x="42468" y="399620"/>
                  </a:lnTo>
                  <a:lnTo>
                    <a:pt x="42468" y="448794"/>
                  </a:lnTo>
                  <a:lnTo>
                    <a:pt x="48120" y="452731"/>
                  </a:lnTo>
                  <a:lnTo>
                    <a:pt x="75171" y="420029"/>
                  </a:lnTo>
                  <a:lnTo>
                    <a:pt x="75171" y="399620"/>
                  </a:lnTo>
                  <a:lnTo>
                    <a:pt x="76987" y="397791"/>
                  </a:lnTo>
                  <a:lnTo>
                    <a:pt x="79248" y="397791"/>
                  </a:lnTo>
                  <a:lnTo>
                    <a:pt x="175171" y="392343"/>
                  </a:lnTo>
                  <a:lnTo>
                    <a:pt x="176872" y="392343"/>
                  </a:lnTo>
                  <a:lnTo>
                    <a:pt x="178409" y="393397"/>
                  </a:lnTo>
                  <a:lnTo>
                    <a:pt x="185534" y="412257"/>
                  </a:lnTo>
                  <a:lnTo>
                    <a:pt x="191058" y="414301"/>
                  </a:lnTo>
                  <a:lnTo>
                    <a:pt x="195414" y="411863"/>
                  </a:lnTo>
                  <a:lnTo>
                    <a:pt x="203268" y="406264"/>
                  </a:lnTo>
                  <a:lnTo>
                    <a:pt x="208553" y="399374"/>
                  </a:lnTo>
                  <a:lnTo>
                    <a:pt x="210627" y="391134"/>
                  </a:lnTo>
                  <a:lnTo>
                    <a:pt x="208851" y="381484"/>
                  </a:lnTo>
                  <a:lnTo>
                    <a:pt x="184111" y="359666"/>
                  </a:lnTo>
                  <a:lnTo>
                    <a:pt x="40855" y="365114"/>
                  </a:lnTo>
                  <a:lnTo>
                    <a:pt x="36322" y="365114"/>
                  </a:lnTo>
                  <a:lnTo>
                    <a:pt x="32664" y="361457"/>
                  </a:lnTo>
                  <a:lnTo>
                    <a:pt x="32664" y="135295"/>
                  </a:lnTo>
                  <a:lnTo>
                    <a:pt x="35712" y="130774"/>
                  </a:lnTo>
                  <a:lnTo>
                    <a:pt x="40398" y="128920"/>
                  </a:lnTo>
                  <a:lnTo>
                    <a:pt x="86283" y="110555"/>
                  </a:lnTo>
                  <a:lnTo>
                    <a:pt x="94223" y="105434"/>
                  </a:lnTo>
                  <a:lnTo>
                    <a:pt x="99493" y="97971"/>
                  </a:lnTo>
                  <a:lnTo>
                    <a:pt x="101669" y="89101"/>
                  </a:lnTo>
                  <a:lnTo>
                    <a:pt x="100330" y="79758"/>
                  </a:lnTo>
                  <a:lnTo>
                    <a:pt x="78282" y="16423"/>
                  </a:lnTo>
                  <a:lnTo>
                    <a:pt x="72408" y="7032"/>
                  </a:lnTo>
                  <a:lnTo>
                    <a:pt x="63350" y="1313"/>
                  </a:lnTo>
                  <a:lnTo>
                    <a:pt x="52611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11486502" y="1911499"/>
              <a:ext cx="210820" cy="452755"/>
            </a:xfrm>
            <a:custGeom>
              <a:avLst/>
              <a:gdLst/>
              <a:ahLst/>
              <a:cxnLst/>
              <a:rect l="l" t="t" r="r" b="b"/>
              <a:pathLst>
                <a:path w="210820" h="452755">
                  <a:moveTo>
                    <a:pt x="208851" y="381484"/>
                  </a:moveTo>
                  <a:lnTo>
                    <a:pt x="207225" y="376049"/>
                  </a:lnTo>
                  <a:lnTo>
                    <a:pt x="203619" y="369347"/>
                  </a:lnTo>
                  <a:lnTo>
                    <a:pt x="198273" y="364176"/>
                  </a:lnTo>
                  <a:lnTo>
                    <a:pt x="191625" y="360845"/>
                  </a:lnTo>
                  <a:lnTo>
                    <a:pt x="184111" y="359666"/>
                  </a:lnTo>
                  <a:lnTo>
                    <a:pt x="40855" y="365114"/>
                  </a:lnTo>
                  <a:lnTo>
                    <a:pt x="36322" y="365114"/>
                  </a:lnTo>
                  <a:lnTo>
                    <a:pt x="32664" y="361457"/>
                  </a:lnTo>
                  <a:lnTo>
                    <a:pt x="32664" y="356935"/>
                  </a:lnTo>
                  <a:lnTo>
                    <a:pt x="32664" y="140311"/>
                  </a:lnTo>
                  <a:lnTo>
                    <a:pt x="32664" y="135295"/>
                  </a:lnTo>
                  <a:lnTo>
                    <a:pt x="35712" y="130774"/>
                  </a:lnTo>
                  <a:lnTo>
                    <a:pt x="40398" y="128920"/>
                  </a:lnTo>
                  <a:lnTo>
                    <a:pt x="86283" y="110555"/>
                  </a:lnTo>
                  <a:lnTo>
                    <a:pt x="94223" y="105434"/>
                  </a:lnTo>
                  <a:lnTo>
                    <a:pt x="99493" y="97971"/>
                  </a:lnTo>
                  <a:lnTo>
                    <a:pt x="101669" y="89101"/>
                  </a:lnTo>
                  <a:lnTo>
                    <a:pt x="100330" y="79758"/>
                  </a:lnTo>
                  <a:lnTo>
                    <a:pt x="78282" y="16423"/>
                  </a:lnTo>
                  <a:lnTo>
                    <a:pt x="72408" y="7032"/>
                  </a:lnTo>
                  <a:lnTo>
                    <a:pt x="63350" y="1313"/>
                  </a:lnTo>
                  <a:lnTo>
                    <a:pt x="52611" y="0"/>
                  </a:lnTo>
                  <a:lnTo>
                    <a:pt x="41694" y="3825"/>
                  </a:lnTo>
                  <a:lnTo>
                    <a:pt x="36711" y="8074"/>
                  </a:lnTo>
                  <a:lnTo>
                    <a:pt x="33075" y="13462"/>
                  </a:lnTo>
                  <a:lnTo>
                    <a:pt x="30980" y="19610"/>
                  </a:lnTo>
                  <a:lnTo>
                    <a:pt x="30619" y="26138"/>
                  </a:lnTo>
                  <a:lnTo>
                    <a:pt x="33213" y="35437"/>
                  </a:lnTo>
                  <a:lnTo>
                    <a:pt x="38682" y="42566"/>
                  </a:lnTo>
                  <a:lnTo>
                    <a:pt x="46187" y="47152"/>
                  </a:lnTo>
                  <a:lnTo>
                    <a:pt x="54889" y="48821"/>
                  </a:lnTo>
                  <a:lnTo>
                    <a:pt x="65125" y="77954"/>
                  </a:lnTo>
                  <a:lnTo>
                    <a:pt x="66128" y="80837"/>
                  </a:lnTo>
                  <a:lnTo>
                    <a:pt x="64681" y="83987"/>
                  </a:lnTo>
                  <a:lnTo>
                    <a:pt x="61849" y="85143"/>
                  </a:lnTo>
                  <a:lnTo>
                    <a:pt x="20561" y="101665"/>
                  </a:lnTo>
                  <a:lnTo>
                    <a:pt x="12108" y="106615"/>
                  </a:lnTo>
                  <a:lnTo>
                    <a:pt x="5622" y="113680"/>
                  </a:lnTo>
                  <a:lnTo>
                    <a:pt x="1466" y="122325"/>
                  </a:lnTo>
                  <a:lnTo>
                    <a:pt x="0" y="132018"/>
                  </a:lnTo>
                  <a:lnTo>
                    <a:pt x="0" y="381446"/>
                  </a:lnTo>
                  <a:lnTo>
                    <a:pt x="0" y="390489"/>
                  </a:lnTo>
                  <a:lnTo>
                    <a:pt x="7315" y="397791"/>
                  </a:lnTo>
                  <a:lnTo>
                    <a:pt x="16332" y="397791"/>
                  </a:lnTo>
                  <a:lnTo>
                    <a:pt x="38379" y="397791"/>
                  </a:lnTo>
                  <a:lnTo>
                    <a:pt x="40652" y="397791"/>
                  </a:lnTo>
                  <a:lnTo>
                    <a:pt x="42468" y="399620"/>
                  </a:lnTo>
                  <a:lnTo>
                    <a:pt x="42468" y="401868"/>
                  </a:lnTo>
                  <a:lnTo>
                    <a:pt x="42468" y="420029"/>
                  </a:lnTo>
                  <a:lnTo>
                    <a:pt x="42468" y="443130"/>
                  </a:lnTo>
                  <a:lnTo>
                    <a:pt x="42468" y="448794"/>
                  </a:lnTo>
                  <a:lnTo>
                    <a:pt x="48120" y="452731"/>
                  </a:lnTo>
                  <a:lnTo>
                    <a:pt x="75158" y="420029"/>
                  </a:lnTo>
                  <a:lnTo>
                    <a:pt x="75171" y="401868"/>
                  </a:lnTo>
                  <a:lnTo>
                    <a:pt x="75171" y="399620"/>
                  </a:lnTo>
                  <a:lnTo>
                    <a:pt x="76987" y="397791"/>
                  </a:lnTo>
                  <a:lnTo>
                    <a:pt x="79248" y="397791"/>
                  </a:lnTo>
                  <a:lnTo>
                    <a:pt x="175171" y="392343"/>
                  </a:lnTo>
                  <a:lnTo>
                    <a:pt x="176872" y="392343"/>
                  </a:lnTo>
                  <a:lnTo>
                    <a:pt x="178409" y="393397"/>
                  </a:lnTo>
                  <a:lnTo>
                    <a:pt x="179019" y="395010"/>
                  </a:lnTo>
                  <a:lnTo>
                    <a:pt x="183769" y="407608"/>
                  </a:lnTo>
                  <a:lnTo>
                    <a:pt x="185534" y="412257"/>
                  </a:lnTo>
                  <a:lnTo>
                    <a:pt x="210627" y="391134"/>
                  </a:lnTo>
                  <a:lnTo>
                    <a:pt x="208851" y="381484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11380292" y="2230183"/>
              <a:ext cx="106680" cy="69850"/>
            </a:xfrm>
            <a:custGeom>
              <a:avLst/>
              <a:gdLst/>
              <a:ahLst/>
              <a:cxnLst/>
              <a:rect l="l" t="t" r="r" b="b"/>
              <a:pathLst>
                <a:path w="106679" h="69850">
                  <a:moveTo>
                    <a:pt x="106210" y="0"/>
                  </a:moveTo>
                  <a:lnTo>
                    <a:pt x="0" y="0"/>
                  </a:lnTo>
                  <a:lnTo>
                    <a:pt x="0" y="62141"/>
                  </a:lnTo>
                  <a:lnTo>
                    <a:pt x="7315" y="69456"/>
                  </a:lnTo>
                  <a:lnTo>
                    <a:pt x="16344" y="69456"/>
                  </a:lnTo>
                  <a:lnTo>
                    <a:pt x="106210" y="69456"/>
                  </a:lnTo>
                  <a:lnTo>
                    <a:pt x="106210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11380292" y="2230183"/>
              <a:ext cx="106680" cy="69850"/>
            </a:xfrm>
            <a:custGeom>
              <a:avLst/>
              <a:gdLst/>
              <a:ahLst/>
              <a:cxnLst/>
              <a:rect l="l" t="t" r="r" b="b"/>
              <a:pathLst>
                <a:path w="106679" h="69850">
                  <a:moveTo>
                    <a:pt x="16344" y="69456"/>
                  </a:moveTo>
                  <a:lnTo>
                    <a:pt x="106210" y="69456"/>
                  </a:lnTo>
                  <a:lnTo>
                    <a:pt x="106210" y="0"/>
                  </a:lnTo>
                  <a:lnTo>
                    <a:pt x="0" y="0"/>
                  </a:lnTo>
                  <a:lnTo>
                    <a:pt x="0" y="53098"/>
                  </a:lnTo>
                  <a:lnTo>
                    <a:pt x="0" y="62141"/>
                  </a:lnTo>
                  <a:lnTo>
                    <a:pt x="7315" y="69456"/>
                  </a:lnTo>
                  <a:lnTo>
                    <a:pt x="16344" y="69456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11380279" y="2230183"/>
              <a:ext cx="106680" cy="69850"/>
            </a:xfrm>
            <a:custGeom>
              <a:avLst/>
              <a:gdLst/>
              <a:ahLst/>
              <a:cxnLst/>
              <a:rect l="l" t="t" r="r" b="b"/>
              <a:pathLst>
                <a:path w="106679" h="69850">
                  <a:moveTo>
                    <a:pt x="106222" y="0"/>
                  </a:moveTo>
                  <a:lnTo>
                    <a:pt x="0" y="0"/>
                  </a:lnTo>
                  <a:lnTo>
                    <a:pt x="0" y="62128"/>
                  </a:lnTo>
                  <a:lnTo>
                    <a:pt x="7315" y="69443"/>
                  </a:lnTo>
                  <a:lnTo>
                    <a:pt x="106222" y="69443"/>
                  </a:lnTo>
                  <a:lnTo>
                    <a:pt x="106222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11380279" y="2230183"/>
              <a:ext cx="106680" cy="69850"/>
            </a:xfrm>
            <a:custGeom>
              <a:avLst/>
              <a:gdLst/>
              <a:ahLst/>
              <a:cxnLst/>
              <a:rect l="l" t="t" r="r" b="b"/>
              <a:pathLst>
                <a:path w="106679" h="69850">
                  <a:moveTo>
                    <a:pt x="0" y="0"/>
                  </a:moveTo>
                  <a:lnTo>
                    <a:pt x="0" y="53111"/>
                  </a:lnTo>
                  <a:lnTo>
                    <a:pt x="0" y="62128"/>
                  </a:lnTo>
                  <a:lnTo>
                    <a:pt x="7315" y="69443"/>
                  </a:lnTo>
                  <a:lnTo>
                    <a:pt x="16332" y="69443"/>
                  </a:lnTo>
                  <a:lnTo>
                    <a:pt x="106222" y="69443"/>
                  </a:lnTo>
                  <a:lnTo>
                    <a:pt x="106222" y="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11380279" y="2087206"/>
              <a:ext cx="106680" cy="69850"/>
            </a:xfrm>
            <a:custGeom>
              <a:avLst/>
              <a:gdLst/>
              <a:ahLst/>
              <a:cxnLst/>
              <a:rect l="l" t="t" r="r" b="b"/>
              <a:pathLst>
                <a:path w="106679" h="69850">
                  <a:moveTo>
                    <a:pt x="106222" y="0"/>
                  </a:moveTo>
                  <a:lnTo>
                    <a:pt x="7327" y="0"/>
                  </a:lnTo>
                  <a:lnTo>
                    <a:pt x="0" y="7302"/>
                  </a:lnTo>
                  <a:lnTo>
                    <a:pt x="0" y="69456"/>
                  </a:lnTo>
                  <a:lnTo>
                    <a:pt x="106222" y="69456"/>
                  </a:lnTo>
                  <a:lnTo>
                    <a:pt x="106222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11380279" y="2087206"/>
              <a:ext cx="106680" cy="69850"/>
            </a:xfrm>
            <a:custGeom>
              <a:avLst/>
              <a:gdLst/>
              <a:ahLst/>
              <a:cxnLst/>
              <a:rect l="l" t="t" r="r" b="b"/>
              <a:pathLst>
                <a:path w="106679" h="69850">
                  <a:moveTo>
                    <a:pt x="0" y="69456"/>
                  </a:moveTo>
                  <a:lnTo>
                    <a:pt x="106222" y="69456"/>
                  </a:lnTo>
                  <a:lnTo>
                    <a:pt x="106222" y="0"/>
                  </a:lnTo>
                  <a:lnTo>
                    <a:pt x="16344" y="0"/>
                  </a:lnTo>
                  <a:lnTo>
                    <a:pt x="7327" y="0"/>
                  </a:lnTo>
                  <a:lnTo>
                    <a:pt x="0" y="7302"/>
                  </a:lnTo>
                  <a:lnTo>
                    <a:pt x="0" y="16357"/>
                  </a:lnTo>
                  <a:lnTo>
                    <a:pt x="0" y="69456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11380266" y="2087206"/>
              <a:ext cx="106680" cy="69850"/>
            </a:xfrm>
            <a:custGeom>
              <a:avLst/>
              <a:gdLst/>
              <a:ahLst/>
              <a:cxnLst/>
              <a:rect l="l" t="t" r="r" b="b"/>
              <a:pathLst>
                <a:path w="106679" h="69850">
                  <a:moveTo>
                    <a:pt x="106235" y="0"/>
                  </a:moveTo>
                  <a:lnTo>
                    <a:pt x="7327" y="0"/>
                  </a:lnTo>
                  <a:lnTo>
                    <a:pt x="0" y="7315"/>
                  </a:lnTo>
                  <a:lnTo>
                    <a:pt x="0" y="69443"/>
                  </a:lnTo>
                  <a:lnTo>
                    <a:pt x="106235" y="69443"/>
                  </a:lnTo>
                  <a:lnTo>
                    <a:pt x="106235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11380266" y="2087206"/>
              <a:ext cx="106680" cy="69850"/>
            </a:xfrm>
            <a:custGeom>
              <a:avLst/>
              <a:gdLst/>
              <a:ahLst/>
              <a:cxnLst/>
              <a:rect l="l" t="t" r="r" b="b"/>
              <a:pathLst>
                <a:path w="106679" h="69850">
                  <a:moveTo>
                    <a:pt x="106235" y="69443"/>
                  </a:moveTo>
                  <a:lnTo>
                    <a:pt x="106235" y="0"/>
                  </a:lnTo>
                  <a:lnTo>
                    <a:pt x="16370" y="0"/>
                  </a:lnTo>
                  <a:lnTo>
                    <a:pt x="7327" y="0"/>
                  </a:lnTo>
                  <a:lnTo>
                    <a:pt x="0" y="7315"/>
                  </a:lnTo>
                  <a:lnTo>
                    <a:pt x="0" y="16344"/>
                  </a:lnTo>
                  <a:lnTo>
                    <a:pt x="0" y="69443"/>
                  </a:lnTo>
                  <a:lnTo>
                    <a:pt x="106235" y="69443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11216868" y="2111717"/>
              <a:ext cx="163830" cy="45085"/>
            </a:xfrm>
            <a:custGeom>
              <a:avLst/>
              <a:gdLst/>
              <a:ahLst/>
              <a:cxnLst/>
              <a:rect l="l" t="t" r="r" b="b"/>
              <a:pathLst>
                <a:path w="163829" h="45085">
                  <a:moveTo>
                    <a:pt x="163410" y="0"/>
                  </a:moveTo>
                  <a:lnTo>
                    <a:pt x="7315" y="0"/>
                  </a:lnTo>
                  <a:lnTo>
                    <a:pt x="0" y="7327"/>
                  </a:lnTo>
                  <a:lnTo>
                    <a:pt x="0" y="44945"/>
                  </a:lnTo>
                  <a:lnTo>
                    <a:pt x="163410" y="44945"/>
                  </a:lnTo>
                  <a:lnTo>
                    <a:pt x="163410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11216868" y="2111717"/>
              <a:ext cx="163830" cy="45085"/>
            </a:xfrm>
            <a:custGeom>
              <a:avLst/>
              <a:gdLst/>
              <a:ahLst/>
              <a:cxnLst/>
              <a:rect l="l" t="t" r="r" b="b"/>
              <a:pathLst>
                <a:path w="163829" h="45085">
                  <a:moveTo>
                    <a:pt x="163410" y="0"/>
                  </a:moveTo>
                  <a:lnTo>
                    <a:pt x="16344" y="0"/>
                  </a:lnTo>
                  <a:lnTo>
                    <a:pt x="7315" y="0"/>
                  </a:lnTo>
                  <a:lnTo>
                    <a:pt x="0" y="7327"/>
                  </a:lnTo>
                  <a:lnTo>
                    <a:pt x="0" y="16344"/>
                  </a:lnTo>
                  <a:lnTo>
                    <a:pt x="0" y="44945"/>
                  </a:lnTo>
                  <a:lnTo>
                    <a:pt x="163410" y="44945"/>
                  </a:lnTo>
                  <a:lnTo>
                    <a:pt x="163410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11216868" y="2111717"/>
              <a:ext cx="163830" cy="45085"/>
            </a:xfrm>
            <a:custGeom>
              <a:avLst/>
              <a:gdLst/>
              <a:ahLst/>
              <a:cxnLst/>
              <a:rect l="l" t="t" r="r" b="b"/>
              <a:pathLst>
                <a:path w="163829" h="45085">
                  <a:moveTo>
                    <a:pt x="163410" y="0"/>
                  </a:moveTo>
                  <a:lnTo>
                    <a:pt x="7315" y="0"/>
                  </a:lnTo>
                  <a:lnTo>
                    <a:pt x="0" y="7315"/>
                  </a:lnTo>
                  <a:lnTo>
                    <a:pt x="0" y="44932"/>
                  </a:lnTo>
                  <a:lnTo>
                    <a:pt x="163410" y="44932"/>
                  </a:lnTo>
                  <a:lnTo>
                    <a:pt x="163410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11216868" y="2111717"/>
              <a:ext cx="163830" cy="45085"/>
            </a:xfrm>
            <a:custGeom>
              <a:avLst/>
              <a:gdLst/>
              <a:ahLst/>
              <a:cxnLst/>
              <a:rect l="l" t="t" r="r" b="b"/>
              <a:pathLst>
                <a:path w="163829" h="45085">
                  <a:moveTo>
                    <a:pt x="163410" y="44932"/>
                  </a:moveTo>
                  <a:lnTo>
                    <a:pt x="163410" y="0"/>
                  </a:lnTo>
                  <a:lnTo>
                    <a:pt x="16344" y="0"/>
                  </a:lnTo>
                  <a:lnTo>
                    <a:pt x="7315" y="0"/>
                  </a:lnTo>
                  <a:lnTo>
                    <a:pt x="0" y="7315"/>
                  </a:lnTo>
                  <a:lnTo>
                    <a:pt x="0" y="16344"/>
                  </a:lnTo>
                  <a:lnTo>
                    <a:pt x="0" y="44932"/>
                  </a:lnTo>
                  <a:lnTo>
                    <a:pt x="163410" y="44932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11216868" y="2230183"/>
              <a:ext cx="163830" cy="45085"/>
            </a:xfrm>
            <a:custGeom>
              <a:avLst/>
              <a:gdLst/>
              <a:ahLst/>
              <a:cxnLst/>
              <a:rect l="l" t="t" r="r" b="b"/>
              <a:pathLst>
                <a:path w="163829" h="45085">
                  <a:moveTo>
                    <a:pt x="163410" y="0"/>
                  </a:moveTo>
                  <a:lnTo>
                    <a:pt x="0" y="0"/>
                  </a:lnTo>
                  <a:lnTo>
                    <a:pt x="0" y="37604"/>
                  </a:lnTo>
                  <a:lnTo>
                    <a:pt x="7315" y="44932"/>
                  </a:lnTo>
                  <a:lnTo>
                    <a:pt x="163410" y="44932"/>
                  </a:lnTo>
                  <a:lnTo>
                    <a:pt x="163410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11216868" y="2230183"/>
              <a:ext cx="163830" cy="45085"/>
            </a:xfrm>
            <a:custGeom>
              <a:avLst/>
              <a:gdLst/>
              <a:ahLst/>
              <a:cxnLst/>
              <a:rect l="l" t="t" r="r" b="b"/>
              <a:pathLst>
                <a:path w="163829" h="45085">
                  <a:moveTo>
                    <a:pt x="163410" y="0"/>
                  </a:moveTo>
                  <a:lnTo>
                    <a:pt x="0" y="0"/>
                  </a:lnTo>
                  <a:lnTo>
                    <a:pt x="0" y="28625"/>
                  </a:lnTo>
                  <a:lnTo>
                    <a:pt x="0" y="37604"/>
                  </a:lnTo>
                  <a:lnTo>
                    <a:pt x="7315" y="44932"/>
                  </a:lnTo>
                  <a:lnTo>
                    <a:pt x="16344" y="44932"/>
                  </a:lnTo>
                  <a:lnTo>
                    <a:pt x="163410" y="44932"/>
                  </a:lnTo>
                  <a:lnTo>
                    <a:pt x="163410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11216881" y="2230183"/>
              <a:ext cx="163830" cy="45085"/>
            </a:xfrm>
            <a:custGeom>
              <a:avLst/>
              <a:gdLst/>
              <a:ahLst/>
              <a:cxnLst/>
              <a:rect l="l" t="t" r="r" b="b"/>
              <a:pathLst>
                <a:path w="163829" h="45085">
                  <a:moveTo>
                    <a:pt x="163410" y="0"/>
                  </a:moveTo>
                  <a:lnTo>
                    <a:pt x="0" y="0"/>
                  </a:lnTo>
                  <a:lnTo>
                    <a:pt x="0" y="37630"/>
                  </a:lnTo>
                  <a:lnTo>
                    <a:pt x="7315" y="44932"/>
                  </a:lnTo>
                  <a:lnTo>
                    <a:pt x="163410" y="44932"/>
                  </a:lnTo>
                  <a:lnTo>
                    <a:pt x="163410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11216881" y="2230183"/>
              <a:ext cx="163830" cy="45085"/>
            </a:xfrm>
            <a:custGeom>
              <a:avLst/>
              <a:gdLst/>
              <a:ahLst/>
              <a:cxnLst/>
              <a:rect l="l" t="t" r="r" b="b"/>
              <a:pathLst>
                <a:path w="163829" h="45085">
                  <a:moveTo>
                    <a:pt x="0" y="0"/>
                  </a:moveTo>
                  <a:lnTo>
                    <a:pt x="0" y="28600"/>
                  </a:lnTo>
                  <a:lnTo>
                    <a:pt x="0" y="37630"/>
                  </a:lnTo>
                  <a:lnTo>
                    <a:pt x="7315" y="44932"/>
                  </a:lnTo>
                  <a:lnTo>
                    <a:pt x="16332" y="44932"/>
                  </a:lnTo>
                  <a:lnTo>
                    <a:pt x="163410" y="44932"/>
                  </a:lnTo>
                  <a:lnTo>
                    <a:pt x="163410" y="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11249558" y="2060524"/>
              <a:ext cx="130810" cy="51435"/>
            </a:xfrm>
            <a:custGeom>
              <a:avLst/>
              <a:gdLst/>
              <a:ahLst/>
              <a:cxnLst/>
              <a:rect l="l" t="t" r="r" b="b"/>
              <a:pathLst>
                <a:path w="130809" h="51435">
                  <a:moveTo>
                    <a:pt x="117081" y="0"/>
                  </a:moveTo>
                  <a:lnTo>
                    <a:pt x="0" y="51193"/>
                  </a:lnTo>
                  <a:lnTo>
                    <a:pt x="130721" y="51193"/>
                  </a:lnTo>
                  <a:lnTo>
                    <a:pt x="130721" y="18846"/>
                  </a:lnTo>
                  <a:lnTo>
                    <a:pt x="117081" y="18846"/>
                  </a:lnTo>
                  <a:lnTo>
                    <a:pt x="117081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11249558" y="2060524"/>
              <a:ext cx="130810" cy="51435"/>
            </a:xfrm>
            <a:custGeom>
              <a:avLst/>
              <a:gdLst/>
              <a:ahLst/>
              <a:cxnLst/>
              <a:rect l="l" t="t" r="r" b="b"/>
              <a:pathLst>
                <a:path w="130809" h="51435">
                  <a:moveTo>
                    <a:pt x="0" y="51193"/>
                  </a:moveTo>
                  <a:lnTo>
                    <a:pt x="130721" y="51193"/>
                  </a:lnTo>
                  <a:lnTo>
                    <a:pt x="130721" y="18846"/>
                  </a:lnTo>
                  <a:lnTo>
                    <a:pt x="117081" y="18846"/>
                  </a:lnTo>
                  <a:lnTo>
                    <a:pt x="117081" y="0"/>
                  </a:lnTo>
                  <a:lnTo>
                    <a:pt x="0" y="51193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11249558" y="2060498"/>
              <a:ext cx="130810" cy="51435"/>
            </a:xfrm>
            <a:custGeom>
              <a:avLst/>
              <a:gdLst/>
              <a:ahLst/>
              <a:cxnLst/>
              <a:rect l="l" t="t" r="r" b="b"/>
              <a:pathLst>
                <a:path w="130809" h="51435">
                  <a:moveTo>
                    <a:pt x="117068" y="0"/>
                  </a:moveTo>
                  <a:lnTo>
                    <a:pt x="0" y="51219"/>
                  </a:lnTo>
                  <a:lnTo>
                    <a:pt x="130708" y="51219"/>
                  </a:lnTo>
                  <a:lnTo>
                    <a:pt x="130708" y="18872"/>
                  </a:lnTo>
                  <a:lnTo>
                    <a:pt x="117068" y="18872"/>
                  </a:lnTo>
                  <a:lnTo>
                    <a:pt x="117068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11228590" y="2060498"/>
              <a:ext cx="168275" cy="239395"/>
            </a:xfrm>
            <a:custGeom>
              <a:avLst/>
              <a:gdLst/>
              <a:ahLst/>
              <a:cxnLst/>
              <a:rect l="l" t="t" r="r" b="b"/>
              <a:pathLst>
                <a:path w="168275" h="239394">
                  <a:moveTo>
                    <a:pt x="138036" y="18872"/>
                  </a:moveTo>
                  <a:lnTo>
                    <a:pt x="138036" y="0"/>
                  </a:lnTo>
                  <a:lnTo>
                    <a:pt x="20967" y="51219"/>
                  </a:lnTo>
                  <a:lnTo>
                    <a:pt x="151676" y="51219"/>
                  </a:lnTo>
                  <a:lnTo>
                    <a:pt x="151676" y="18872"/>
                  </a:lnTo>
                  <a:lnTo>
                    <a:pt x="138036" y="18872"/>
                  </a:lnTo>
                  <a:close/>
                </a:path>
                <a:path w="168275" h="239394">
                  <a:moveTo>
                    <a:pt x="0" y="51955"/>
                  </a:moveTo>
                  <a:lnTo>
                    <a:pt x="0" y="96164"/>
                  </a:lnTo>
                </a:path>
                <a:path w="168275" h="239394">
                  <a:moveTo>
                    <a:pt x="0" y="170053"/>
                  </a:moveTo>
                  <a:lnTo>
                    <a:pt x="0" y="214261"/>
                  </a:lnTo>
                </a:path>
                <a:path w="168275" h="239394">
                  <a:moveTo>
                    <a:pt x="168033" y="26708"/>
                  </a:moveTo>
                  <a:lnTo>
                    <a:pt x="168033" y="96139"/>
                  </a:lnTo>
                </a:path>
                <a:path w="168275" h="239394">
                  <a:moveTo>
                    <a:pt x="168033" y="169684"/>
                  </a:moveTo>
                  <a:lnTo>
                    <a:pt x="168033" y="239128"/>
                  </a:lnTo>
                </a:path>
                <a:path w="168275" h="239394">
                  <a:moveTo>
                    <a:pt x="138036" y="30594"/>
                  </a:moveTo>
                  <a:lnTo>
                    <a:pt x="138036" y="18846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8" name="object 88"/>
          <p:cNvGrpSpPr/>
          <p:nvPr/>
        </p:nvGrpSpPr>
        <p:grpSpPr>
          <a:xfrm>
            <a:off x="10749756" y="1889410"/>
            <a:ext cx="127000" cy="474980"/>
            <a:chOff x="10749756" y="1889410"/>
            <a:chExt cx="127000" cy="474980"/>
          </a:xfrm>
        </p:grpSpPr>
        <p:sp>
          <p:nvSpPr>
            <p:cNvPr id="89" name="object 89"/>
            <p:cNvSpPr/>
            <p:nvPr/>
          </p:nvSpPr>
          <p:spPr>
            <a:xfrm>
              <a:off x="10751324" y="1890979"/>
              <a:ext cx="123825" cy="471805"/>
            </a:xfrm>
            <a:custGeom>
              <a:avLst/>
              <a:gdLst/>
              <a:ahLst/>
              <a:cxnLst/>
              <a:rect l="l" t="t" r="r" b="b"/>
              <a:pathLst>
                <a:path w="123825" h="471805">
                  <a:moveTo>
                    <a:pt x="12382" y="409371"/>
                  </a:moveTo>
                  <a:lnTo>
                    <a:pt x="0" y="409371"/>
                  </a:lnTo>
                  <a:lnTo>
                    <a:pt x="4866" y="433459"/>
                  </a:lnTo>
                  <a:lnTo>
                    <a:pt x="18135" y="453131"/>
                  </a:lnTo>
                  <a:lnTo>
                    <a:pt x="37815" y="466395"/>
                  </a:lnTo>
                  <a:lnTo>
                    <a:pt x="61912" y="471258"/>
                  </a:lnTo>
                  <a:lnTo>
                    <a:pt x="86007" y="466395"/>
                  </a:lnTo>
                  <a:lnTo>
                    <a:pt x="97141" y="458889"/>
                  </a:lnTo>
                  <a:lnTo>
                    <a:pt x="61912" y="458889"/>
                  </a:lnTo>
                  <a:lnTo>
                    <a:pt x="42632" y="454997"/>
                  </a:lnTo>
                  <a:lnTo>
                    <a:pt x="26889" y="444384"/>
                  </a:lnTo>
                  <a:lnTo>
                    <a:pt x="16274" y="428644"/>
                  </a:lnTo>
                  <a:lnTo>
                    <a:pt x="12382" y="409371"/>
                  </a:lnTo>
                  <a:close/>
                </a:path>
                <a:path w="123825" h="471805">
                  <a:moveTo>
                    <a:pt x="103759" y="363893"/>
                  </a:moveTo>
                  <a:lnTo>
                    <a:pt x="81546" y="363893"/>
                  </a:lnTo>
                  <a:lnTo>
                    <a:pt x="93599" y="371321"/>
                  </a:lnTo>
                  <a:lnTo>
                    <a:pt x="103031" y="381779"/>
                  </a:lnTo>
                  <a:lnTo>
                    <a:pt x="109193" y="394616"/>
                  </a:lnTo>
                  <a:lnTo>
                    <a:pt x="111353" y="408686"/>
                  </a:lnTo>
                  <a:lnTo>
                    <a:pt x="111429" y="409371"/>
                  </a:lnTo>
                  <a:lnTo>
                    <a:pt x="107536" y="428644"/>
                  </a:lnTo>
                  <a:lnTo>
                    <a:pt x="96920" y="444384"/>
                  </a:lnTo>
                  <a:lnTo>
                    <a:pt x="81179" y="454997"/>
                  </a:lnTo>
                  <a:lnTo>
                    <a:pt x="61912" y="458889"/>
                  </a:lnTo>
                  <a:lnTo>
                    <a:pt x="97141" y="458889"/>
                  </a:lnTo>
                  <a:lnTo>
                    <a:pt x="105683" y="453131"/>
                  </a:lnTo>
                  <a:lnTo>
                    <a:pt x="118948" y="433459"/>
                  </a:lnTo>
                  <a:lnTo>
                    <a:pt x="123812" y="409371"/>
                  </a:lnTo>
                  <a:lnTo>
                    <a:pt x="123774" y="372224"/>
                  </a:lnTo>
                  <a:lnTo>
                    <a:pt x="111429" y="372224"/>
                  </a:lnTo>
                  <a:lnTo>
                    <a:pt x="106858" y="366816"/>
                  </a:lnTo>
                  <a:lnTo>
                    <a:pt x="103759" y="363893"/>
                  </a:lnTo>
                  <a:close/>
                </a:path>
                <a:path w="123825" h="471805">
                  <a:moveTo>
                    <a:pt x="123774" y="241325"/>
                  </a:moveTo>
                  <a:lnTo>
                    <a:pt x="111429" y="241325"/>
                  </a:lnTo>
                  <a:lnTo>
                    <a:pt x="111429" y="372224"/>
                  </a:lnTo>
                  <a:lnTo>
                    <a:pt x="123774" y="372224"/>
                  </a:lnTo>
                  <a:lnTo>
                    <a:pt x="123774" y="241325"/>
                  </a:lnTo>
                  <a:close/>
                </a:path>
                <a:path w="123825" h="471805">
                  <a:moveTo>
                    <a:pt x="80759" y="107010"/>
                  </a:moveTo>
                  <a:lnTo>
                    <a:pt x="80416" y="107810"/>
                  </a:lnTo>
                  <a:lnTo>
                    <a:pt x="79705" y="109474"/>
                  </a:lnTo>
                  <a:lnTo>
                    <a:pt x="38036" y="207556"/>
                  </a:lnTo>
                  <a:lnTo>
                    <a:pt x="38214" y="207632"/>
                  </a:lnTo>
                  <a:lnTo>
                    <a:pt x="38265" y="263588"/>
                  </a:lnTo>
                  <a:lnTo>
                    <a:pt x="38036" y="263690"/>
                  </a:lnTo>
                  <a:lnTo>
                    <a:pt x="79781" y="361962"/>
                  </a:lnTo>
                  <a:lnTo>
                    <a:pt x="80352" y="363397"/>
                  </a:lnTo>
                  <a:lnTo>
                    <a:pt x="80759" y="364236"/>
                  </a:lnTo>
                  <a:lnTo>
                    <a:pt x="81546" y="363893"/>
                  </a:lnTo>
                  <a:lnTo>
                    <a:pt x="103759" y="363893"/>
                  </a:lnTo>
                  <a:lnTo>
                    <a:pt x="101712" y="361962"/>
                  </a:lnTo>
                  <a:lnTo>
                    <a:pt x="96040" y="357718"/>
                  </a:lnTo>
                  <a:lnTo>
                    <a:pt x="89890" y="354139"/>
                  </a:lnTo>
                  <a:lnTo>
                    <a:pt x="49406" y="258876"/>
                  </a:lnTo>
                  <a:lnTo>
                    <a:pt x="49314" y="241325"/>
                  </a:lnTo>
                  <a:lnTo>
                    <a:pt x="123774" y="241325"/>
                  </a:lnTo>
                  <a:lnTo>
                    <a:pt x="123774" y="231914"/>
                  </a:lnTo>
                  <a:lnTo>
                    <a:pt x="49314" y="231914"/>
                  </a:lnTo>
                  <a:lnTo>
                    <a:pt x="49401" y="212369"/>
                  </a:lnTo>
                  <a:lnTo>
                    <a:pt x="89890" y="117106"/>
                  </a:lnTo>
                  <a:lnTo>
                    <a:pt x="96040" y="113521"/>
                  </a:lnTo>
                  <a:lnTo>
                    <a:pt x="101712" y="109278"/>
                  </a:lnTo>
                  <a:lnTo>
                    <a:pt x="103769" y="107340"/>
                  </a:lnTo>
                  <a:lnTo>
                    <a:pt x="81546" y="107340"/>
                  </a:lnTo>
                  <a:lnTo>
                    <a:pt x="80759" y="107010"/>
                  </a:lnTo>
                  <a:close/>
                </a:path>
                <a:path w="123825" h="471805">
                  <a:moveTo>
                    <a:pt x="49390" y="258838"/>
                  </a:moveTo>
                  <a:close/>
                </a:path>
                <a:path w="123825" h="471805">
                  <a:moveTo>
                    <a:pt x="123774" y="99021"/>
                  </a:moveTo>
                  <a:lnTo>
                    <a:pt x="111429" y="99021"/>
                  </a:lnTo>
                  <a:lnTo>
                    <a:pt x="111429" y="231914"/>
                  </a:lnTo>
                  <a:lnTo>
                    <a:pt x="123774" y="231914"/>
                  </a:lnTo>
                  <a:lnTo>
                    <a:pt x="123774" y="99021"/>
                  </a:lnTo>
                  <a:close/>
                </a:path>
                <a:path w="123825" h="471805">
                  <a:moveTo>
                    <a:pt x="49401" y="212369"/>
                  </a:moveTo>
                  <a:close/>
                </a:path>
                <a:path w="123825" h="471805">
                  <a:moveTo>
                    <a:pt x="97133" y="12357"/>
                  </a:moveTo>
                  <a:lnTo>
                    <a:pt x="61912" y="12357"/>
                  </a:lnTo>
                  <a:lnTo>
                    <a:pt x="81179" y="16249"/>
                  </a:lnTo>
                  <a:lnTo>
                    <a:pt x="96920" y="26863"/>
                  </a:lnTo>
                  <a:lnTo>
                    <a:pt x="107536" y="42607"/>
                  </a:lnTo>
                  <a:lnTo>
                    <a:pt x="111429" y="61887"/>
                  </a:lnTo>
                  <a:lnTo>
                    <a:pt x="111429" y="62077"/>
                  </a:lnTo>
                  <a:lnTo>
                    <a:pt x="109193" y="76636"/>
                  </a:lnTo>
                  <a:lnTo>
                    <a:pt x="103031" y="89471"/>
                  </a:lnTo>
                  <a:lnTo>
                    <a:pt x="93599" y="99925"/>
                  </a:lnTo>
                  <a:lnTo>
                    <a:pt x="81546" y="107340"/>
                  </a:lnTo>
                  <a:lnTo>
                    <a:pt x="103769" y="107340"/>
                  </a:lnTo>
                  <a:lnTo>
                    <a:pt x="106858" y="104428"/>
                  </a:lnTo>
                  <a:lnTo>
                    <a:pt x="111429" y="99021"/>
                  </a:lnTo>
                  <a:lnTo>
                    <a:pt x="123774" y="99021"/>
                  </a:lnTo>
                  <a:lnTo>
                    <a:pt x="123812" y="61887"/>
                  </a:lnTo>
                  <a:lnTo>
                    <a:pt x="118948" y="37788"/>
                  </a:lnTo>
                  <a:lnTo>
                    <a:pt x="105683" y="18118"/>
                  </a:lnTo>
                  <a:lnTo>
                    <a:pt x="97133" y="12357"/>
                  </a:lnTo>
                  <a:close/>
                </a:path>
                <a:path w="123825" h="471805">
                  <a:moveTo>
                    <a:pt x="61912" y="0"/>
                  </a:moveTo>
                  <a:lnTo>
                    <a:pt x="37815" y="4860"/>
                  </a:lnTo>
                  <a:lnTo>
                    <a:pt x="18135" y="18118"/>
                  </a:lnTo>
                  <a:lnTo>
                    <a:pt x="4866" y="37788"/>
                  </a:lnTo>
                  <a:lnTo>
                    <a:pt x="0" y="61887"/>
                  </a:lnTo>
                  <a:lnTo>
                    <a:pt x="12382" y="61887"/>
                  </a:lnTo>
                  <a:lnTo>
                    <a:pt x="16274" y="42607"/>
                  </a:lnTo>
                  <a:lnTo>
                    <a:pt x="26889" y="26863"/>
                  </a:lnTo>
                  <a:lnTo>
                    <a:pt x="42632" y="16249"/>
                  </a:lnTo>
                  <a:lnTo>
                    <a:pt x="61912" y="12357"/>
                  </a:lnTo>
                  <a:lnTo>
                    <a:pt x="97133" y="12357"/>
                  </a:lnTo>
                  <a:lnTo>
                    <a:pt x="86007" y="4860"/>
                  </a:lnTo>
                  <a:lnTo>
                    <a:pt x="61912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0" name="object 9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799070" y="2130736"/>
              <a:ext cx="65252" cy="134035"/>
            </a:xfrm>
            <a:prstGeom prst="rect">
              <a:avLst/>
            </a:prstGeom>
          </p:spPr>
        </p:pic>
        <p:sp>
          <p:nvSpPr>
            <p:cNvPr id="91" name="object 91"/>
            <p:cNvSpPr/>
            <p:nvPr/>
          </p:nvSpPr>
          <p:spPr>
            <a:xfrm>
              <a:off x="10751324" y="1890979"/>
              <a:ext cx="123825" cy="471805"/>
            </a:xfrm>
            <a:custGeom>
              <a:avLst/>
              <a:gdLst/>
              <a:ahLst/>
              <a:cxnLst/>
              <a:rect l="l" t="t" r="r" b="b"/>
              <a:pathLst>
                <a:path w="123825" h="471805">
                  <a:moveTo>
                    <a:pt x="38214" y="207632"/>
                  </a:moveTo>
                  <a:lnTo>
                    <a:pt x="38036" y="207556"/>
                  </a:lnTo>
                  <a:lnTo>
                    <a:pt x="79705" y="109474"/>
                  </a:lnTo>
                  <a:lnTo>
                    <a:pt x="80352" y="107835"/>
                  </a:lnTo>
                  <a:lnTo>
                    <a:pt x="80759" y="107010"/>
                  </a:lnTo>
                  <a:lnTo>
                    <a:pt x="81546" y="107340"/>
                  </a:lnTo>
                  <a:lnTo>
                    <a:pt x="93599" y="99925"/>
                  </a:lnTo>
                  <a:lnTo>
                    <a:pt x="103031" y="89471"/>
                  </a:lnTo>
                  <a:lnTo>
                    <a:pt x="109193" y="76636"/>
                  </a:lnTo>
                  <a:lnTo>
                    <a:pt x="111429" y="62077"/>
                  </a:lnTo>
                  <a:lnTo>
                    <a:pt x="111429" y="61887"/>
                  </a:lnTo>
                  <a:lnTo>
                    <a:pt x="107536" y="42607"/>
                  </a:lnTo>
                  <a:lnTo>
                    <a:pt x="96920" y="26863"/>
                  </a:lnTo>
                  <a:lnTo>
                    <a:pt x="81179" y="16249"/>
                  </a:lnTo>
                  <a:lnTo>
                    <a:pt x="61912" y="12357"/>
                  </a:lnTo>
                  <a:lnTo>
                    <a:pt x="42632" y="16249"/>
                  </a:lnTo>
                  <a:lnTo>
                    <a:pt x="26889" y="26863"/>
                  </a:lnTo>
                  <a:lnTo>
                    <a:pt x="16274" y="42607"/>
                  </a:lnTo>
                  <a:lnTo>
                    <a:pt x="12382" y="61887"/>
                  </a:lnTo>
                  <a:lnTo>
                    <a:pt x="0" y="61887"/>
                  </a:lnTo>
                  <a:lnTo>
                    <a:pt x="4866" y="37788"/>
                  </a:lnTo>
                  <a:lnTo>
                    <a:pt x="18135" y="18118"/>
                  </a:lnTo>
                  <a:lnTo>
                    <a:pt x="37815" y="4860"/>
                  </a:lnTo>
                  <a:lnTo>
                    <a:pt x="61912" y="0"/>
                  </a:lnTo>
                  <a:lnTo>
                    <a:pt x="86007" y="4860"/>
                  </a:lnTo>
                  <a:lnTo>
                    <a:pt x="105683" y="18118"/>
                  </a:lnTo>
                  <a:lnTo>
                    <a:pt x="118948" y="37788"/>
                  </a:lnTo>
                  <a:lnTo>
                    <a:pt x="123812" y="61887"/>
                  </a:lnTo>
                  <a:lnTo>
                    <a:pt x="123812" y="62560"/>
                  </a:lnTo>
                  <a:lnTo>
                    <a:pt x="123799" y="63246"/>
                  </a:lnTo>
                  <a:lnTo>
                    <a:pt x="123774" y="63919"/>
                  </a:lnTo>
                  <a:lnTo>
                    <a:pt x="123774" y="230720"/>
                  </a:lnTo>
                  <a:lnTo>
                    <a:pt x="123774" y="235623"/>
                  </a:lnTo>
                  <a:lnTo>
                    <a:pt x="123774" y="407327"/>
                  </a:lnTo>
                  <a:lnTo>
                    <a:pt x="123799" y="408000"/>
                  </a:lnTo>
                  <a:lnTo>
                    <a:pt x="123812" y="408686"/>
                  </a:lnTo>
                  <a:lnTo>
                    <a:pt x="123812" y="409371"/>
                  </a:lnTo>
                  <a:lnTo>
                    <a:pt x="118948" y="433459"/>
                  </a:lnTo>
                  <a:lnTo>
                    <a:pt x="105683" y="453131"/>
                  </a:lnTo>
                  <a:lnTo>
                    <a:pt x="86007" y="466395"/>
                  </a:lnTo>
                  <a:lnTo>
                    <a:pt x="61912" y="471258"/>
                  </a:lnTo>
                  <a:lnTo>
                    <a:pt x="37815" y="466395"/>
                  </a:lnTo>
                  <a:lnTo>
                    <a:pt x="18135" y="453131"/>
                  </a:lnTo>
                  <a:lnTo>
                    <a:pt x="4866" y="433459"/>
                  </a:lnTo>
                  <a:lnTo>
                    <a:pt x="0" y="409371"/>
                  </a:lnTo>
                  <a:lnTo>
                    <a:pt x="12382" y="409371"/>
                  </a:lnTo>
                  <a:lnTo>
                    <a:pt x="16274" y="428644"/>
                  </a:lnTo>
                  <a:lnTo>
                    <a:pt x="26889" y="444384"/>
                  </a:lnTo>
                  <a:lnTo>
                    <a:pt x="42632" y="454997"/>
                  </a:lnTo>
                  <a:lnTo>
                    <a:pt x="61912" y="458889"/>
                  </a:lnTo>
                  <a:lnTo>
                    <a:pt x="81179" y="454997"/>
                  </a:lnTo>
                  <a:lnTo>
                    <a:pt x="96920" y="444384"/>
                  </a:lnTo>
                  <a:lnTo>
                    <a:pt x="107536" y="428644"/>
                  </a:lnTo>
                  <a:lnTo>
                    <a:pt x="111429" y="409371"/>
                  </a:lnTo>
                  <a:lnTo>
                    <a:pt x="111429" y="409181"/>
                  </a:lnTo>
                  <a:lnTo>
                    <a:pt x="109193" y="394616"/>
                  </a:lnTo>
                  <a:lnTo>
                    <a:pt x="103031" y="381779"/>
                  </a:lnTo>
                  <a:lnTo>
                    <a:pt x="93599" y="371321"/>
                  </a:lnTo>
                  <a:lnTo>
                    <a:pt x="81546" y="363893"/>
                  </a:lnTo>
                  <a:lnTo>
                    <a:pt x="80759" y="364236"/>
                  </a:lnTo>
                  <a:lnTo>
                    <a:pt x="80416" y="363435"/>
                  </a:lnTo>
                  <a:lnTo>
                    <a:pt x="79705" y="361772"/>
                  </a:lnTo>
                  <a:lnTo>
                    <a:pt x="38036" y="263690"/>
                  </a:lnTo>
                  <a:lnTo>
                    <a:pt x="38265" y="263588"/>
                  </a:lnTo>
                  <a:lnTo>
                    <a:pt x="38214" y="207632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2" name="object 9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799070" y="1988432"/>
              <a:ext cx="65252" cy="136029"/>
            </a:xfrm>
            <a:prstGeom prst="rect">
              <a:avLst/>
            </a:prstGeom>
          </p:spPr>
        </p:pic>
      </p:grpSp>
      <p:pic>
        <p:nvPicPr>
          <p:cNvPr id="93" name="object 9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423443" y="6133586"/>
            <a:ext cx="1939176" cy="1513990"/>
          </a:xfrm>
          <a:prstGeom prst="rect">
            <a:avLst/>
          </a:prstGeom>
        </p:spPr>
      </p:pic>
      <p:sp>
        <p:nvSpPr>
          <p:cNvPr id="94" name="object 94"/>
          <p:cNvSpPr txBox="1"/>
          <p:nvPr/>
        </p:nvSpPr>
        <p:spPr>
          <a:xfrm>
            <a:off x="8330298" y="5563374"/>
            <a:ext cx="2972435" cy="381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639"/>
              </a:lnSpc>
              <a:spcBef>
                <a:spcPts val="100"/>
              </a:spcBef>
            </a:pPr>
            <a:r>
              <a:rPr sz="1400" b="1" dirty="0">
                <a:solidFill>
                  <a:srgbClr val="005AA9"/>
                </a:solidFill>
                <a:latin typeface="Arial"/>
                <a:cs typeface="Arial"/>
              </a:rPr>
              <a:t>PEE</a:t>
            </a:r>
            <a:r>
              <a:rPr sz="1400" b="1" spc="-30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1400" b="1" spc="-20" dirty="0">
                <a:solidFill>
                  <a:srgbClr val="005AA9"/>
                </a:solidFill>
                <a:latin typeface="Arial"/>
                <a:cs typeface="Arial"/>
              </a:rPr>
              <a:t>1180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ts val="1160"/>
              </a:lnSpc>
            </a:pPr>
            <a:r>
              <a:rPr sz="1000" b="1" dirty="0">
                <a:latin typeface="Arial"/>
                <a:cs typeface="Arial"/>
              </a:rPr>
              <a:t>Profile for </a:t>
            </a:r>
            <a:r>
              <a:rPr sz="1000" b="1" spc="-20" dirty="0">
                <a:latin typeface="Arial"/>
                <a:cs typeface="Arial"/>
              </a:rPr>
              <a:t>SIDAC.</a:t>
            </a:r>
            <a:r>
              <a:rPr sz="1000" b="1" spc="-4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With</a:t>
            </a:r>
            <a:r>
              <a:rPr sz="1000" spc="30" dirty="0">
                <a:latin typeface="Times New Roman"/>
                <a:cs typeface="Times New Roman"/>
              </a:rPr>
              <a:t> </a:t>
            </a:r>
            <a:r>
              <a:rPr sz="1000" dirty="0">
                <a:latin typeface="Arial"/>
                <a:cs typeface="Arial"/>
              </a:rPr>
              <a:t>hinge</a:t>
            </a:r>
            <a:r>
              <a:rPr sz="1000" spc="25" dirty="0">
                <a:latin typeface="Times New Roman"/>
                <a:cs typeface="Times New Roman"/>
              </a:rPr>
              <a:t> </a:t>
            </a:r>
            <a:r>
              <a:rPr sz="1000" dirty="0">
                <a:latin typeface="Arial"/>
                <a:cs typeface="Arial"/>
              </a:rPr>
              <a:t>for</a:t>
            </a:r>
            <a:r>
              <a:rPr sz="1000" spc="25" dirty="0">
                <a:latin typeface="Times New Roman"/>
                <a:cs typeface="Times New Roman"/>
              </a:rPr>
              <a:t> </a:t>
            </a:r>
            <a:r>
              <a:rPr sz="1000" dirty="0">
                <a:latin typeface="Arial"/>
                <a:cs typeface="Arial"/>
              </a:rPr>
              <a:t>oscilating</a:t>
            </a:r>
            <a:r>
              <a:rPr sz="1000" spc="30" dirty="0">
                <a:latin typeface="Times New Roman"/>
                <a:cs typeface="Times New Roman"/>
              </a:rPr>
              <a:t> </a:t>
            </a:r>
            <a:r>
              <a:rPr sz="1000" spc="-10" dirty="0">
                <a:latin typeface="Arial"/>
                <a:cs typeface="Arial"/>
              </a:rPr>
              <a:t>function.</a:t>
            </a:r>
            <a:endParaRPr sz="1000">
              <a:latin typeface="Arial"/>
              <a:cs typeface="Arial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10815726" y="6523049"/>
            <a:ext cx="60896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b="1" dirty="0">
                <a:solidFill>
                  <a:srgbClr val="231F20"/>
                </a:solidFill>
                <a:latin typeface="Arial Narrow"/>
                <a:cs typeface="Arial Narrow"/>
              </a:rPr>
              <a:t>SHELF</a:t>
            </a:r>
            <a:r>
              <a:rPr sz="700" spc="-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00" b="1" spc="-10" dirty="0">
                <a:solidFill>
                  <a:srgbClr val="231F20"/>
                </a:solidFill>
                <a:latin typeface="Arial Narrow"/>
                <a:cs typeface="Arial Narrow"/>
              </a:rPr>
              <a:t>SECTION</a:t>
            </a:r>
            <a:endParaRPr sz="700">
              <a:latin typeface="Arial Narrow"/>
              <a:cs typeface="Arial Narrow"/>
            </a:endParaRPr>
          </a:p>
        </p:txBody>
      </p:sp>
      <p:sp>
        <p:nvSpPr>
          <p:cNvPr id="96" name="object 96"/>
          <p:cNvSpPr txBox="1"/>
          <p:nvPr/>
        </p:nvSpPr>
        <p:spPr>
          <a:xfrm>
            <a:off x="10977765" y="7134287"/>
            <a:ext cx="28511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10" dirty="0">
                <a:solidFill>
                  <a:srgbClr val="231F20"/>
                </a:solidFill>
                <a:latin typeface="Arial Narrow"/>
                <a:cs typeface="Arial Narrow"/>
              </a:rPr>
              <a:t>SIDAC</a:t>
            </a:r>
            <a:endParaRPr sz="800">
              <a:latin typeface="Arial Narrow"/>
              <a:cs typeface="Arial Narrow"/>
            </a:endParaRPr>
          </a:p>
        </p:txBody>
      </p:sp>
      <p:pic>
        <p:nvPicPr>
          <p:cNvPr id="97" name="object 97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0696912" y="6682002"/>
            <a:ext cx="841495" cy="441277"/>
          </a:xfrm>
          <a:prstGeom prst="rect">
            <a:avLst/>
          </a:prstGeom>
        </p:spPr>
      </p:pic>
      <p:grpSp>
        <p:nvGrpSpPr>
          <p:cNvPr id="98" name="object 98"/>
          <p:cNvGrpSpPr/>
          <p:nvPr/>
        </p:nvGrpSpPr>
        <p:grpSpPr>
          <a:xfrm>
            <a:off x="8171992" y="7932699"/>
            <a:ext cx="6552565" cy="2363470"/>
            <a:chOff x="8171992" y="7932699"/>
            <a:chExt cx="6552565" cy="2363470"/>
          </a:xfrm>
        </p:grpSpPr>
        <p:sp>
          <p:nvSpPr>
            <p:cNvPr id="99" name="object 99"/>
            <p:cNvSpPr/>
            <p:nvPr/>
          </p:nvSpPr>
          <p:spPr>
            <a:xfrm>
              <a:off x="8171992" y="7932699"/>
              <a:ext cx="6552565" cy="2363470"/>
            </a:xfrm>
            <a:custGeom>
              <a:avLst/>
              <a:gdLst/>
              <a:ahLst/>
              <a:cxnLst/>
              <a:rect l="l" t="t" r="r" b="b"/>
              <a:pathLst>
                <a:path w="6552565" h="2363470">
                  <a:moveTo>
                    <a:pt x="6552006" y="0"/>
                  </a:moveTo>
                  <a:lnTo>
                    <a:pt x="216001" y="0"/>
                  </a:lnTo>
                  <a:lnTo>
                    <a:pt x="166475" y="5704"/>
                  </a:lnTo>
                  <a:lnTo>
                    <a:pt x="121011" y="21955"/>
                  </a:lnTo>
                  <a:lnTo>
                    <a:pt x="80904" y="47454"/>
                  </a:lnTo>
                  <a:lnTo>
                    <a:pt x="47454" y="80904"/>
                  </a:lnTo>
                  <a:lnTo>
                    <a:pt x="21955" y="121011"/>
                  </a:lnTo>
                  <a:lnTo>
                    <a:pt x="5704" y="166475"/>
                  </a:lnTo>
                  <a:lnTo>
                    <a:pt x="0" y="216001"/>
                  </a:lnTo>
                  <a:lnTo>
                    <a:pt x="0" y="2363303"/>
                  </a:lnTo>
                  <a:lnTo>
                    <a:pt x="6335979" y="2363303"/>
                  </a:lnTo>
                  <a:lnTo>
                    <a:pt x="6385534" y="2357598"/>
                  </a:lnTo>
                  <a:lnTo>
                    <a:pt x="6431013" y="2341348"/>
                  </a:lnTo>
                  <a:lnTo>
                    <a:pt x="6471123" y="2315850"/>
                  </a:lnTo>
                  <a:lnTo>
                    <a:pt x="6504570" y="2282400"/>
                  </a:lnTo>
                  <a:lnTo>
                    <a:pt x="6530061" y="2242294"/>
                  </a:lnTo>
                  <a:lnTo>
                    <a:pt x="6546304" y="2196830"/>
                  </a:lnTo>
                  <a:lnTo>
                    <a:pt x="6552006" y="2147304"/>
                  </a:lnTo>
                  <a:lnTo>
                    <a:pt x="6552006" y="0"/>
                  </a:lnTo>
                  <a:close/>
                </a:path>
              </a:pathLst>
            </a:custGeom>
            <a:solidFill>
              <a:srgbClr val="ECF2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0" name="object 10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234997" y="8451001"/>
              <a:ext cx="2133701" cy="1818005"/>
            </a:xfrm>
            <a:prstGeom prst="rect">
              <a:avLst/>
            </a:prstGeom>
          </p:spPr>
        </p:pic>
      </p:grpSp>
      <p:sp>
        <p:nvSpPr>
          <p:cNvPr id="101" name="object 101"/>
          <p:cNvSpPr txBox="1"/>
          <p:nvPr/>
        </p:nvSpPr>
        <p:spPr>
          <a:xfrm>
            <a:off x="8330298" y="8028660"/>
            <a:ext cx="4127500" cy="381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639"/>
              </a:lnSpc>
              <a:spcBef>
                <a:spcPts val="100"/>
              </a:spcBef>
            </a:pPr>
            <a:r>
              <a:rPr sz="1400" b="1" dirty="0">
                <a:solidFill>
                  <a:srgbClr val="005AA9"/>
                </a:solidFill>
                <a:latin typeface="Arial"/>
                <a:cs typeface="Arial"/>
              </a:rPr>
              <a:t>PEE</a:t>
            </a:r>
            <a:r>
              <a:rPr sz="1400" b="1" spc="-30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1400" b="1" spc="-20" dirty="0">
                <a:solidFill>
                  <a:srgbClr val="005AA9"/>
                </a:solidFill>
                <a:latin typeface="Arial"/>
                <a:cs typeface="Arial"/>
              </a:rPr>
              <a:t>1185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ts val="1160"/>
              </a:lnSpc>
            </a:pPr>
            <a:r>
              <a:rPr sz="1000" b="1" dirty="0">
                <a:latin typeface="Arial"/>
                <a:cs typeface="Arial"/>
              </a:rPr>
              <a:t>Profile</a:t>
            </a:r>
            <a:r>
              <a:rPr sz="1000" b="1" spc="-1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for</a:t>
            </a:r>
            <a:r>
              <a:rPr sz="1000" b="1" spc="260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INTRAC </a:t>
            </a:r>
            <a:r>
              <a:rPr sz="1000" b="1" dirty="0">
                <a:latin typeface="Arial"/>
                <a:cs typeface="Arial"/>
              </a:rPr>
              <a:t>-</a:t>
            </a:r>
            <a:r>
              <a:rPr sz="1000" b="1" spc="-1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ARNEG</a:t>
            </a:r>
            <a:r>
              <a:rPr sz="1000" b="1" spc="-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AMX35.</a:t>
            </a:r>
            <a:r>
              <a:rPr sz="1000" b="1" spc="-5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With</a:t>
            </a:r>
            <a:r>
              <a:rPr sz="1000" spc="20" dirty="0">
                <a:latin typeface="Times New Roman"/>
                <a:cs typeface="Times New Roman"/>
              </a:rPr>
              <a:t> </a:t>
            </a:r>
            <a:r>
              <a:rPr sz="1000" dirty="0">
                <a:latin typeface="Arial"/>
                <a:cs typeface="Arial"/>
              </a:rPr>
              <a:t>hinge</a:t>
            </a:r>
            <a:r>
              <a:rPr sz="1000" spc="15" dirty="0">
                <a:latin typeface="Times New Roman"/>
                <a:cs typeface="Times New Roman"/>
              </a:rPr>
              <a:t> </a:t>
            </a:r>
            <a:r>
              <a:rPr sz="1000" dirty="0">
                <a:latin typeface="Arial"/>
                <a:cs typeface="Arial"/>
              </a:rPr>
              <a:t>for</a:t>
            </a:r>
            <a:r>
              <a:rPr sz="1000" spc="15" dirty="0">
                <a:latin typeface="Times New Roman"/>
                <a:cs typeface="Times New Roman"/>
              </a:rPr>
              <a:t> </a:t>
            </a:r>
            <a:r>
              <a:rPr sz="1000" dirty="0">
                <a:latin typeface="Arial"/>
                <a:cs typeface="Arial"/>
              </a:rPr>
              <a:t>oscilating</a:t>
            </a:r>
            <a:r>
              <a:rPr sz="1000" spc="20" dirty="0">
                <a:latin typeface="Times New Roman"/>
                <a:cs typeface="Times New Roman"/>
              </a:rPr>
              <a:t> </a:t>
            </a:r>
            <a:r>
              <a:rPr sz="1000" spc="-10" dirty="0">
                <a:latin typeface="Arial"/>
                <a:cs typeface="Arial"/>
              </a:rPr>
              <a:t>function.</a:t>
            </a:r>
            <a:endParaRPr sz="1000">
              <a:latin typeface="Arial"/>
              <a:cs typeface="Arial"/>
            </a:endParaRPr>
          </a:p>
        </p:txBody>
      </p:sp>
      <p:sp>
        <p:nvSpPr>
          <p:cNvPr id="102" name="object 102"/>
          <p:cNvSpPr txBox="1"/>
          <p:nvPr/>
        </p:nvSpPr>
        <p:spPr>
          <a:xfrm>
            <a:off x="10815726" y="8954351"/>
            <a:ext cx="60896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b="1" dirty="0">
                <a:solidFill>
                  <a:srgbClr val="231F20"/>
                </a:solidFill>
                <a:latin typeface="Arial Narrow"/>
                <a:cs typeface="Arial Narrow"/>
              </a:rPr>
              <a:t>SHELF</a:t>
            </a:r>
            <a:r>
              <a:rPr sz="700" spc="-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00" b="1" spc="-10" dirty="0">
                <a:solidFill>
                  <a:srgbClr val="231F20"/>
                </a:solidFill>
                <a:latin typeface="Arial Narrow"/>
                <a:cs typeface="Arial Narrow"/>
              </a:rPr>
              <a:t>SECTION</a:t>
            </a:r>
            <a:endParaRPr sz="700">
              <a:latin typeface="Arial Narrow"/>
              <a:cs typeface="Arial Narrow"/>
            </a:endParaRPr>
          </a:p>
        </p:txBody>
      </p:sp>
      <p:sp>
        <p:nvSpPr>
          <p:cNvPr id="103" name="object 103"/>
          <p:cNvSpPr txBox="1"/>
          <p:nvPr/>
        </p:nvSpPr>
        <p:spPr>
          <a:xfrm>
            <a:off x="10615170" y="9636073"/>
            <a:ext cx="100965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dirty="0">
                <a:solidFill>
                  <a:srgbClr val="231F20"/>
                </a:solidFill>
                <a:latin typeface="Arial Narrow"/>
                <a:cs typeface="Arial Narrow"/>
              </a:rPr>
              <a:t>INTRAC</a:t>
            </a:r>
            <a:r>
              <a:rPr sz="80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231F20"/>
                </a:solidFill>
                <a:latin typeface="Arial Narrow"/>
                <a:cs typeface="Arial Narrow"/>
              </a:rPr>
              <a:t>-</a:t>
            </a:r>
            <a:r>
              <a:rPr sz="800" spc="-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b="1" spc="-10" dirty="0">
                <a:solidFill>
                  <a:srgbClr val="231F20"/>
                </a:solidFill>
                <a:latin typeface="Arial Narrow"/>
                <a:cs typeface="Arial Narrow"/>
              </a:rPr>
              <a:t>ARNEG</a:t>
            </a:r>
            <a:r>
              <a:rPr sz="800" spc="-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b="1" spc="-10" dirty="0">
                <a:solidFill>
                  <a:srgbClr val="231F20"/>
                </a:solidFill>
                <a:latin typeface="Arial Narrow"/>
                <a:cs typeface="Arial Narrow"/>
              </a:rPr>
              <a:t>AMX35</a:t>
            </a:r>
            <a:endParaRPr sz="800">
              <a:latin typeface="Arial Narrow"/>
              <a:cs typeface="Arial Narrow"/>
            </a:endParaRPr>
          </a:p>
        </p:txBody>
      </p:sp>
      <p:grpSp>
        <p:nvGrpSpPr>
          <p:cNvPr id="104" name="object 104"/>
          <p:cNvGrpSpPr/>
          <p:nvPr/>
        </p:nvGrpSpPr>
        <p:grpSpPr>
          <a:xfrm>
            <a:off x="10714761" y="9119933"/>
            <a:ext cx="775335" cy="448309"/>
            <a:chOff x="10714761" y="9119933"/>
            <a:chExt cx="775335" cy="448309"/>
          </a:xfrm>
        </p:grpSpPr>
        <p:pic>
          <p:nvPicPr>
            <p:cNvPr id="105" name="object 10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714761" y="9143362"/>
              <a:ext cx="723295" cy="424792"/>
            </a:xfrm>
            <a:prstGeom prst="rect">
              <a:avLst/>
            </a:prstGeom>
          </p:spPr>
        </p:pic>
        <p:sp>
          <p:nvSpPr>
            <p:cNvPr id="106" name="object 106"/>
            <p:cNvSpPr/>
            <p:nvPr/>
          </p:nvSpPr>
          <p:spPr>
            <a:xfrm>
              <a:off x="11275873" y="9136633"/>
              <a:ext cx="193675" cy="342900"/>
            </a:xfrm>
            <a:custGeom>
              <a:avLst/>
              <a:gdLst/>
              <a:ahLst/>
              <a:cxnLst/>
              <a:rect l="l" t="t" r="r" b="b"/>
              <a:pathLst>
                <a:path w="193675" h="342900">
                  <a:moveTo>
                    <a:pt x="0" y="0"/>
                  </a:moveTo>
                  <a:lnTo>
                    <a:pt x="193306" y="342341"/>
                  </a:lnTo>
                </a:path>
              </a:pathLst>
            </a:custGeom>
            <a:ln w="3175">
              <a:solidFill>
                <a:srgbClr val="9C9C9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11272228" y="9130169"/>
              <a:ext cx="200660" cy="355600"/>
            </a:xfrm>
            <a:custGeom>
              <a:avLst/>
              <a:gdLst/>
              <a:ahLst/>
              <a:cxnLst/>
              <a:rect l="l" t="t" r="r" b="b"/>
              <a:pathLst>
                <a:path w="200659" h="355600">
                  <a:moveTo>
                    <a:pt x="18580" y="15900"/>
                  </a:moveTo>
                  <a:lnTo>
                    <a:pt x="0" y="0"/>
                  </a:lnTo>
                  <a:lnTo>
                    <a:pt x="4013" y="24130"/>
                  </a:lnTo>
                  <a:lnTo>
                    <a:pt x="6591" y="23698"/>
                  </a:lnTo>
                  <a:lnTo>
                    <a:pt x="3771" y="6692"/>
                  </a:lnTo>
                  <a:lnTo>
                    <a:pt x="16852" y="17894"/>
                  </a:lnTo>
                  <a:lnTo>
                    <a:pt x="18580" y="15900"/>
                  </a:lnTo>
                  <a:close/>
                </a:path>
                <a:path w="200659" h="355600">
                  <a:moveTo>
                    <a:pt x="200609" y="355295"/>
                  </a:moveTo>
                  <a:lnTo>
                    <a:pt x="196596" y="331165"/>
                  </a:lnTo>
                  <a:lnTo>
                    <a:pt x="194005" y="331584"/>
                  </a:lnTo>
                  <a:lnTo>
                    <a:pt x="196837" y="348589"/>
                  </a:lnTo>
                  <a:lnTo>
                    <a:pt x="183743" y="337388"/>
                  </a:lnTo>
                  <a:lnTo>
                    <a:pt x="182029" y="339382"/>
                  </a:lnTo>
                  <a:lnTo>
                    <a:pt x="200609" y="355295"/>
                  </a:lnTo>
                  <a:close/>
                </a:path>
              </a:pathLst>
            </a:custGeom>
            <a:solidFill>
              <a:srgbClr val="9C9C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11241189" y="9121127"/>
              <a:ext cx="248285" cy="382270"/>
            </a:xfrm>
            <a:custGeom>
              <a:avLst/>
              <a:gdLst/>
              <a:ahLst/>
              <a:cxnLst/>
              <a:rect l="l" t="t" r="r" b="b"/>
              <a:pathLst>
                <a:path w="248284" h="382270">
                  <a:moveTo>
                    <a:pt x="247675" y="355282"/>
                  </a:moveTo>
                  <a:lnTo>
                    <a:pt x="200634" y="381838"/>
                  </a:lnTo>
                </a:path>
                <a:path w="248284" h="382270">
                  <a:moveTo>
                    <a:pt x="47040" y="0"/>
                  </a:moveTo>
                  <a:lnTo>
                    <a:pt x="0" y="26555"/>
                  </a:lnTo>
                </a:path>
              </a:pathLst>
            </a:custGeom>
            <a:ln w="3175">
              <a:solidFill>
                <a:srgbClr val="9C9C9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9" name="object 109"/>
          <p:cNvSpPr txBox="1"/>
          <p:nvPr/>
        </p:nvSpPr>
        <p:spPr>
          <a:xfrm rot="3600000">
            <a:off x="11360607" y="9251253"/>
            <a:ext cx="107946" cy="7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5"/>
              </a:lnSpc>
            </a:pPr>
            <a:r>
              <a:rPr sz="550" spc="-25" dirty="0">
                <a:solidFill>
                  <a:srgbClr val="9C9C9B"/>
                </a:solidFill>
                <a:latin typeface="Arial"/>
                <a:cs typeface="Arial"/>
              </a:rPr>
              <a:t>32</a:t>
            </a:r>
            <a:endParaRPr sz="550">
              <a:latin typeface="Arial"/>
              <a:cs typeface="Arial"/>
            </a:endParaRPr>
          </a:p>
        </p:txBody>
      </p:sp>
      <p:sp>
        <p:nvSpPr>
          <p:cNvPr id="110" name="object 110"/>
          <p:cNvSpPr txBox="1"/>
          <p:nvPr/>
        </p:nvSpPr>
        <p:spPr>
          <a:xfrm>
            <a:off x="4846980" y="1207084"/>
            <a:ext cx="39243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20" dirty="0">
                <a:solidFill>
                  <a:srgbClr val="231F20"/>
                </a:solidFill>
                <a:latin typeface="Arial"/>
                <a:cs typeface="Arial"/>
              </a:rPr>
              <a:t>CODE</a:t>
            </a:r>
            <a:endParaRPr sz="1000">
              <a:latin typeface="Arial"/>
              <a:cs typeface="Arial"/>
            </a:endParaRPr>
          </a:p>
        </p:txBody>
      </p:sp>
      <p:sp>
        <p:nvSpPr>
          <p:cNvPr id="111" name="object 111"/>
          <p:cNvSpPr txBox="1"/>
          <p:nvPr/>
        </p:nvSpPr>
        <p:spPr>
          <a:xfrm>
            <a:off x="5977077" y="1207084"/>
            <a:ext cx="48450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COLOR</a:t>
            </a:r>
            <a:endParaRPr sz="1000">
              <a:latin typeface="Arial"/>
              <a:cs typeface="Arial"/>
            </a:endParaRPr>
          </a:p>
        </p:txBody>
      </p:sp>
      <p:graphicFrame>
        <p:nvGraphicFramePr>
          <p:cNvPr id="112" name="object 112"/>
          <p:cNvGraphicFramePr>
            <a:graphicFrameLocks noGrp="1"/>
          </p:cNvGraphicFramePr>
          <p:nvPr/>
        </p:nvGraphicFramePr>
        <p:xfrm>
          <a:off x="4572000" y="1398473"/>
          <a:ext cx="2352039" cy="4203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359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60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018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PEE</a:t>
                      </a:r>
                      <a:r>
                        <a:rPr sz="1000" spc="50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1400-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TRANSPARENT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018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PEE</a:t>
                      </a:r>
                      <a:r>
                        <a:rPr sz="1000" spc="50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1400-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BLACK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3" name="object 113"/>
          <p:cNvSpPr txBox="1"/>
          <p:nvPr/>
        </p:nvSpPr>
        <p:spPr>
          <a:xfrm>
            <a:off x="5549176" y="1834856"/>
            <a:ext cx="129286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(Other</a:t>
            </a:r>
            <a:r>
              <a:rPr sz="8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Colors</a:t>
            </a:r>
            <a:r>
              <a:rPr sz="8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upon</a:t>
            </a:r>
            <a:r>
              <a:rPr sz="8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request)</a:t>
            </a:r>
            <a:endParaRPr sz="800">
              <a:latin typeface="Arial"/>
              <a:cs typeface="Arial"/>
            </a:endParaRPr>
          </a:p>
        </p:txBody>
      </p:sp>
      <p:sp>
        <p:nvSpPr>
          <p:cNvPr id="114" name="object 114"/>
          <p:cNvSpPr txBox="1"/>
          <p:nvPr/>
        </p:nvSpPr>
        <p:spPr>
          <a:xfrm>
            <a:off x="4613275" y="2253246"/>
            <a:ext cx="2008505" cy="4965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180"/>
              </a:lnSpc>
              <a:spcBef>
                <a:spcPts val="100"/>
              </a:spcBef>
            </a:pP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Lenghts in</a:t>
            </a:r>
            <a:r>
              <a:rPr sz="1000" b="1" spc="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stock:</a:t>
            </a:r>
            <a:r>
              <a:rPr sz="1000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985</a:t>
            </a:r>
            <a:r>
              <a:rPr sz="10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&amp;</a:t>
            </a:r>
            <a:r>
              <a:rPr sz="10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1315</a:t>
            </a:r>
            <a:r>
              <a:rPr sz="10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mm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ts val="940"/>
              </a:lnSpc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(Other</a:t>
            </a:r>
            <a:r>
              <a:rPr sz="80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lenghts</a:t>
            </a:r>
            <a:r>
              <a:rPr sz="8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upon</a:t>
            </a:r>
            <a:r>
              <a:rPr sz="80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request)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Order</a:t>
            </a:r>
            <a:r>
              <a:rPr sz="1000" b="1" spc="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quantity:</a:t>
            </a:r>
            <a:r>
              <a:rPr sz="1000" b="1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Box</a:t>
            </a:r>
            <a:r>
              <a:rPr sz="1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50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pcs</a:t>
            </a:r>
            <a:endParaRPr sz="1000">
              <a:latin typeface="Arial"/>
              <a:cs typeface="Arial"/>
            </a:endParaRPr>
          </a:p>
        </p:txBody>
      </p:sp>
      <p:graphicFrame>
        <p:nvGraphicFramePr>
          <p:cNvPr id="115" name="object 115"/>
          <p:cNvGraphicFramePr>
            <a:graphicFrameLocks noGrp="1"/>
          </p:cNvGraphicFramePr>
          <p:nvPr/>
        </p:nvGraphicFramePr>
        <p:xfrm>
          <a:off x="4572000" y="3465715"/>
          <a:ext cx="2352039" cy="4203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359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60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018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PEE</a:t>
                      </a:r>
                      <a:r>
                        <a:rPr sz="1000" spc="50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1425-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TRANSPARENT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018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PEE</a:t>
                      </a:r>
                      <a:r>
                        <a:rPr sz="1000" spc="50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1425-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BLACK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6" name="object 116"/>
          <p:cNvSpPr txBox="1"/>
          <p:nvPr/>
        </p:nvSpPr>
        <p:spPr>
          <a:xfrm>
            <a:off x="4846980" y="3274326"/>
            <a:ext cx="39243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20" dirty="0">
                <a:solidFill>
                  <a:srgbClr val="231F20"/>
                </a:solidFill>
                <a:latin typeface="Arial"/>
                <a:cs typeface="Arial"/>
              </a:rPr>
              <a:t>CODE</a:t>
            </a:r>
            <a:endParaRPr sz="1000">
              <a:latin typeface="Arial"/>
              <a:cs typeface="Arial"/>
            </a:endParaRPr>
          </a:p>
        </p:txBody>
      </p:sp>
      <p:sp>
        <p:nvSpPr>
          <p:cNvPr id="117" name="object 117"/>
          <p:cNvSpPr txBox="1"/>
          <p:nvPr/>
        </p:nvSpPr>
        <p:spPr>
          <a:xfrm>
            <a:off x="5977077" y="3274326"/>
            <a:ext cx="48450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COLOR</a:t>
            </a:r>
            <a:endParaRPr sz="1000">
              <a:latin typeface="Arial"/>
              <a:cs typeface="Arial"/>
            </a:endParaRPr>
          </a:p>
        </p:txBody>
      </p:sp>
      <p:sp>
        <p:nvSpPr>
          <p:cNvPr id="118" name="object 118"/>
          <p:cNvSpPr txBox="1"/>
          <p:nvPr/>
        </p:nvSpPr>
        <p:spPr>
          <a:xfrm>
            <a:off x="5549176" y="3902088"/>
            <a:ext cx="129286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(Other</a:t>
            </a:r>
            <a:r>
              <a:rPr sz="8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Colors</a:t>
            </a:r>
            <a:r>
              <a:rPr sz="8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upon</a:t>
            </a:r>
            <a:r>
              <a:rPr sz="8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request)</a:t>
            </a:r>
            <a:endParaRPr sz="800">
              <a:latin typeface="Arial"/>
              <a:cs typeface="Arial"/>
            </a:endParaRPr>
          </a:p>
        </p:txBody>
      </p:sp>
      <p:sp>
        <p:nvSpPr>
          <p:cNvPr id="119" name="object 119"/>
          <p:cNvSpPr txBox="1"/>
          <p:nvPr/>
        </p:nvSpPr>
        <p:spPr>
          <a:xfrm>
            <a:off x="4613275" y="4262526"/>
            <a:ext cx="1805305" cy="867410"/>
          </a:xfrm>
          <a:prstGeom prst="rect">
            <a:avLst/>
          </a:prstGeom>
        </p:spPr>
        <p:txBody>
          <a:bodyPr vert="horz" wrap="square" lIns="0" tIns="7048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555"/>
              </a:spcBef>
            </a:pP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Individual sizes:</a:t>
            </a:r>
            <a:r>
              <a:rPr sz="1000" b="1" spc="135" dirty="0">
                <a:solidFill>
                  <a:srgbClr val="231F20"/>
                </a:solidFill>
                <a:latin typeface="Arial"/>
                <a:cs typeface="Arial"/>
              </a:rPr>
              <a:t> 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31mm</a:t>
            </a:r>
            <a:r>
              <a:rPr sz="10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(1.6”)</a:t>
            </a:r>
            <a:endParaRPr sz="1000">
              <a:latin typeface="Arial"/>
              <a:cs typeface="Arial"/>
            </a:endParaRPr>
          </a:p>
          <a:p>
            <a:pPr marR="5715" algn="r">
              <a:lnSpc>
                <a:spcPct val="100000"/>
              </a:lnSpc>
              <a:spcBef>
                <a:spcPts val="455"/>
              </a:spcBef>
            </a:pP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58mm</a:t>
            </a:r>
            <a:r>
              <a:rPr sz="10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(2.2”)</a:t>
            </a:r>
            <a:endParaRPr sz="1000">
              <a:latin typeface="Arial"/>
              <a:cs typeface="Arial"/>
            </a:endParaRPr>
          </a:p>
          <a:p>
            <a:pPr marR="5715" algn="r">
              <a:lnSpc>
                <a:spcPct val="100000"/>
              </a:lnSpc>
              <a:spcBef>
                <a:spcPts val="455"/>
              </a:spcBef>
            </a:pP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72mm</a:t>
            </a:r>
            <a:r>
              <a:rPr sz="10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(2.9”)</a:t>
            </a:r>
            <a:endParaRPr sz="1000">
              <a:latin typeface="Arial"/>
              <a:cs typeface="Arial"/>
            </a:endParaRPr>
          </a:p>
          <a:p>
            <a:pPr marR="67310" algn="r">
              <a:lnSpc>
                <a:spcPct val="100000"/>
              </a:lnSpc>
              <a:spcBef>
                <a:spcPts val="459"/>
              </a:spcBef>
            </a:pP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Order</a:t>
            </a:r>
            <a:r>
              <a:rPr sz="1000" b="1" spc="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quantity:</a:t>
            </a:r>
            <a:r>
              <a:rPr sz="1000" b="1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Box</a:t>
            </a:r>
            <a:r>
              <a:rPr sz="1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50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pcs</a:t>
            </a:r>
            <a:endParaRPr sz="1000">
              <a:latin typeface="Arial"/>
              <a:cs typeface="Arial"/>
            </a:endParaRPr>
          </a:p>
        </p:txBody>
      </p:sp>
      <p:sp>
        <p:nvSpPr>
          <p:cNvPr id="120" name="object 120"/>
          <p:cNvSpPr txBox="1"/>
          <p:nvPr/>
        </p:nvSpPr>
        <p:spPr>
          <a:xfrm>
            <a:off x="4846980" y="6014034"/>
            <a:ext cx="39243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20" dirty="0">
                <a:solidFill>
                  <a:srgbClr val="231F20"/>
                </a:solidFill>
                <a:latin typeface="Arial"/>
                <a:cs typeface="Arial"/>
              </a:rPr>
              <a:t>CODE</a:t>
            </a:r>
            <a:endParaRPr sz="1000">
              <a:latin typeface="Arial"/>
              <a:cs typeface="Arial"/>
            </a:endParaRPr>
          </a:p>
        </p:txBody>
      </p:sp>
      <p:sp>
        <p:nvSpPr>
          <p:cNvPr id="121" name="object 121"/>
          <p:cNvSpPr txBox="1"/>
          <p:nvPr/>
        </p:nvSpPr>
        <p:spPr>
          <a:xfrm>
            <a:off x="5977077" y="6014034"/>
            <a:ext cx="48450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COLOR</a:t>
            </a:r>
            <a:endParaRPr sz="1000">
              <a:latin typeface="Arial"/>
              <a:cs typeface="Arial"/>
            </a:endParaRPr>
          </a:p>
        </p:txBody>
      </p:sp>
      <p:graphicFrame>
        <p:nvGraphicFramePr>
          <p:cNvPr id="122" name="object 122"/>
          <p:cNvGraphicFramePr>
            <a:graphicFrameLocks noGrp="1"/>
          </p:cNvGraphicFramePr>
          <p:nvPr/>
        </p:nvGraphicFramePr>
        <p:xfrm>
          <a:off x="4572000" y="6205423"/>
          <a:ext cx="2352039" cy="4203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359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60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018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PEE</a:t>
                      </a:r>
                      <a:r>
                        <a:rPr sz="1000" spc="50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1375-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TRANSPARENT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018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PEE</a:t>
                      </a:r>
                      <a:r>
                        <a:rPr sz="1000" spc="50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1375-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BLACK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3" name="object 123"/>
          <p:cNvSpPr txBox="1"/>
          <p:nvPr/>
        </p:nvSpPr>
        <p:spPr>
          <a:xfrm>
            <a:off x="5549176" y="6641796"/>
            <a:ext cx="129286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(Other</a:t>
            </a:r>
            <a:r>
              <a:rPr sz="8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Colors</a:t>
            </a:r>
            <a:r>
              <a:rPr sz="8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upon</a:t>
            </a:r>
            <a:r>
              <a:rPr sz="8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request)</a:t>
            </a:r>
            <a:endParaRPr sz="800">
              <a:latin typeface="Arial"/>
              <a:cs typeface="Arial"/>
            </a:endParaRPr>
          </a:p>
        </p:txBody>
      </p:sp>
      <p:sp>
        <p:nvSpPr>
          <p:cNvPr id="124" name="object 124"/>
          <p:cNvSpPr txBox="1"/>
          <p:nvPr/>
        </p:nvSpPr>
        <p:spPr>
          <a:xfrm>
            <a:off x="4613275" y="7060183"/>
            <a:ext cx="2008505" cy="4965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180"/>
              </a:lnSpc>
              <a:spcBef>
                <a:spcPts val="100"/>
              </a:spcBef>
            </a:pP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Lenghts in</a:t>
            </a:r>
            <a:r>
              <a:rPr sz="1000" b="1" spc="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stock:</a:t>
            </a:r>
            <a:r>
              <a:rPr sz="1000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985</a:t>
            </a:r>
            <a:r>
              <a:rPr sz="10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&amp;</a:t>
            </a:r>
            <a:r>
              <a:rPr sz="10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1315</a:t>
            </a:r>
            <a:r>
              <a:rPr sz="10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mm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ts val="940"/>
              </a:lnSpc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(Other</a:t>
            </a:r>
            <a:r>
              <a:rPr sz="80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lenghts</a:t>
            </a:r>
            <a:r>
              <a:rPr sz="8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upon</a:t>
            </a:r>
            <a:r>
              <a:rPr sz="80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request)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Order</a:t>
            </a:r>
            <a:r>
              <a:rPr sz="1000" b="1" spc="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quantity:</a:t>
            </a:r>
            <a:r>
              <a:rPr sz="1000" b="1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Box</a:t>
            </a:r>
            <a:r>
              <a:rPr sz="1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50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pcs</a:t>
            </a:r>
            <a:endParaRPr sz="1000">
              <a:latin typeface="Arial"/>
              <a:cs typeface="Arial"/>
            </a:endParaRPr>
          </a:p>
        </p:txBody>
      </p:sp>
      <p:graphicFrame>
        <p:nvGraphicFramePr>
          <p:cNvPr id="125" name="object 125"/>
          <p:cNvGraphicFramePr>
            <a:graphicFrameLocks noGrp="1"/>
          </p:cNvGraphicFramePr>
          <p:nvPr/>
        </p:nvGraphicFramePr>
        <p:xfrm>
          <a:off x="4572000" y="8814472"/>
          <a:ext cx="2352039" cy="4203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359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60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018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PEE</a:t>
                      </a:r>
                      <a:r>
                        <a:rPr sz="1000" spc="25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1125-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TRANSPARENT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018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PEE</a:t>
                      </a:r>
                      <a:r>
                        <a:rPr sz="1000" spc="25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1125-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BLACK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6" name="object 126"/>
          <p:cNvSpPr txBox="1"/>
          <p:nvPr/>
        </p:nvSpPr>
        <p:spPr>
          <a:xfrm>
            <a:off x="5549177" y="9250857"/>
            <a:ext cx="129286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(Other</a:t>
            </a:r>
            <a:r>
              <a:rPr sz="8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Colors</a:t>
            </a:r>
            <a:r>
              <a:rPr sz="8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upon</a:t>
            </a:r>
            <a:r>
              <a:rPr sz="8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request)</a:t>
            </a:r>
            <a:endParaRPr sz="800">
              <a:latin typeface="Arial"/>
              <a:cs typeface="Arial"/>
            </a:endParaRPr>
          </a:p>
        </p:txBody>
      </p:sp>
      <p:sp>
        <p:nvSpPr>
          <p:cNvPr id="127" name="object 127"/>
          <p:cNvSpPr txBox="1"/>
          <p:nvPr/>
        </p:nvSpPr>
        <p:spPr>
          <a:xfrm>
            <a:off x="4613276" y="9669243"/>
            <a:ext cx="2008505" cy="4965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180"/>
              </a:lnSpc>
              <a:spcBef>
                <a:spcPts val="100"/>
              </a:spcBef>
            </a:pP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Lenghts in</a:t>
            </a:r>
            <a:r>
              <a:rPr sz="1000" b="1" spc="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stock:</a:t>
            </a:r>
            <a:r>
              <a:rPr sz="1000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985</a:t>
            </a:r>
            <a:r>
              <a:rPr sz="10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&amp;</a:t>
            </a:r>
            <a:r>
              <a:rPr sz="10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1315</a:t>
            </a:r>
            <a:r>
              <a:rPr sz="10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mm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ts val="940"/>
              </a:lnSpc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(Other</a:t>
            </a:r>
            <a:r>
              <a:rPr sz="80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lenghts</a:t>
            </a:r>
            <a:r>
              <a:rPr sz="8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upon</a:t>
            </a:r>
            <a:r>
              <a:rPr sz="80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request)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Order</a:t>
            </a:r>
            <a:r>
              <a:rPr sz="1000" b="1" spc="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quantity:</a:t>
            </a:r>
            <a:r>
              <a:rPr sz="1000" b="1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Box</a:t>
            </a:r>
            <a:r>
              <a:rPr sz="1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30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pcs</a:t>
            </a:r>
            <a:endParaRPr sz="1000">
              <a:latin typeface="Arial"/>
              <a:cs typeface="Arial"/>
            </a:endParaRPr>
          </a:p>
        </p:txBody>
      </p:sp>
      <p:graphicFrame>
        <p:nvGraphicFramePr>
          <p:cNvPr id="128" name="object 128"/>
          <p:cNvGraphicFramePr>
            <a:graphicFrameLocks noGrp="1"/>
          </p:cNvGraphicFramePr>
          <p:nvPr/>
        </p:nvGraphicFramePr>
        <p:xfrm>
          <a:off x="12132005" y="1400860"/>
          <a:ext cx="2352039" cy="4203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359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60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018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PEE</a:t>
                      </a:r>
                      <a:r>
                        <a:rPr sz="1000" spc="50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1350-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TRANSPARENT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018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PEE</a:t>
                      </a:r>
                      <a:r>
                        <a:rPr sz="1000" spc="50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1350-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BLACK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9" name="object 129"/>
          <p:cNvSpPr txBox="1"/>
          <p:nvPr/>
        </p:nvSpPr>
        <p:spPr>
          <a:xfrm>
            <a:off x="13109192" y="1837234"/>
            <a:ext cx="129286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(Other</a:t>
            </a:r>
            <a:r>
              <a:rPr sz="8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Colors</a:t>
            </a:r>
            <a:r>
              <a:rPr sz="8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upon</a:t>
            </a:r>
            <a:r>
              <a:rPr sz="8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request)</a:t>
            </a:r>
            <a:endParaRPr sz="800">
              <a:latin typeface="Arial"/>
              <a:cs typeface="Arial"/>
            </a:endParaRPr>
          </a:p>
        </p:txBody>
      </p:sp>
      <p:sp>
        <p:nvSpPr>
          <p:cNvPr id="130" name="object 130"/>
          <p:cNvSpPr txBox="1"/>
          <p:nvPr/>
        </p:nvSpPr>
        <p:spPr>
          <a:xfrm>
            <a:off x="12173282" y="2255624"/>
            <a:ext cx="1743075" cy="4965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180"/>
              </a:lnSpc>
              <a:spcBef>
                <a:spcPts val="100"/>
              </a:spcBef>
            </a:pP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Lenghts in stock:</a:t>
            </a:r>
            <a:r>
              <a:rPr sz="1000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1235</a:t>
            </a:r>
            <a:r>
              <a:rPr sz="10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mm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ts val="940"/>
              </a:lnSpc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(Other</a:t>
            </a:r>
            <a:r>
              <a:rPr sz="80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lenghts</a:t>
            </a:r>
            <a:r>
              <a:rPr sz="8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upon</a:t>
            </a:r>
            <a:r>
              <a:rPr sz="80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request)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Order</a:t>
            </a:r>
            <a:r>
              <a:rPr sz="1000" b="1" spc="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quantity:</a:t>
            </a:r>
            <a:r>
              <a:rPr sz="1000" b="1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Box</a:t>
            </a:r>
            <a:r>
              <a:rPr sz="1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50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pcs</a:t>
            </a:r>
            <a:endParaRPr sz="1000">
              <a:latin typeface="Arial"/>
              <a:cs typeface="Arial"/>
            </a:endParaRPr>
          </a:p>
        </p:txBody>
      </p:sp>
      <p:sp>
        <p:nvSpPr>
          <p:cNvPr id="131" name="object 131"/>
          <p:cNvSpPr txBox="1"/>
          <p:nvPr/>
        </p:nvSpPr>
        <p:spPr>
          <a:xfrm>
            <a:off x="12406972" y="3620287"/>
            <a:ext cx="39243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20" dirty="0">
                <a:solidFill>
                  <a:srgbClr val="231F20"/>
                </a:solidFill>
                <a:latin typeface="Arial"/>
                <a:cs typeface="Arial"/>
              </a:rPr>
              <a:t>CODE</a:t>
            </a:r>
            <a:endParaRPr sz="1000">
              <a:latin typeface="Arial"/>
              <a:cs typeface="Arial"/>
            </a:endParaRPr>
          </a:p>
        </p:txBody>
      </p:sp>
      <p:sp>
        <p:nvSpPr>
          <p:cNvPr id="132" name="object 132"/>
          <p:cNvSpPr txBox="1"/>
          <p:nvPr/>
        </p:nvSpPr>
        <p:spPr>
          <a:xfrm>
            <a:off x="13537058" y="3620287"/>
            <a:ext cx="48450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COLOR</a:t>
            </a:r>
            <a:endParaRPr sz="1000">
              <a:latin typeface="Arial"/>
              <a:cs typeface="Arial"/>
            </a:endParaRPr>
          </a:p>
        </p:txBody>
      </p:sp>
      <p:graphicFrame>
        <p:nvGraphicFramePr>
          <p:cNvPr id="133" name="object 133"/>
          <p:cNvGraphicFramePr>
            <a:graphicFrameLocks noGrp="1"/>
          </p:cNvGraphicFramePr>
          <p:nvPr/>
        </p:nvGraphicFramePr>
        <p:xfrm>
          <a:off x="12132005" y="3811676"/>
          <a:ext cx="2352039" cy="4203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359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60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018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PEE</a:t>
                      </a:r>
                      <a:r>
                        <a:rPr sz="1000" spc="50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1318-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TRANSPARENT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018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PEE</a:t>
                      </a:r>
                      <a:r>
                        <a:rPr sz="1000" spc="50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1318-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BLACK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34" name="object 134"/>
          <p:cNvSpPr txBox="1"/>
          <p:nvPr/>
        </p:nvSpPr>
        <p:spPr>
          <a:xfrm>
            <a:off x="13109192" y="4248060"/>
            <a:ext cx="129286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(Other</a:t>
            </a:r>
            <a:r>
              <a:rPr sz="8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Colors</a:t>
            </a:r>
            <a:r>
              <a:rPr sz="8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upon</a:t>
            </a:r>
            <a:r>
              <a:rPr sz="8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request)</a:t>
            </a:r>
            <a:endParaRPr sz="800">
              <a:latin typeface="Arial"/>
              <a:cs typeface="Arial"/>
            </a:endParaRPr>
          </a:p>
        </p:txBody>
      </p:sp>
      <p:sp>
        <p:nvSpPr>
          <p:cNvPr id="135" name="object 135"/>
          <p:cNvSpPr txBox="1"/>
          <p:nvPr/>
        </p:nvSpPr>
        <p:spPr>
          <a:xfrm>
            <a:off x="12173282" y="4666450"/>
            <a:ext cx="2008505" cy="4965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180"/>
              </a:lnSpc>
              <a:spcBef>
                <a:spcPts val="100"/>
              </a:spcBef>
            </a:pP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Lenghts in</a:t>
            </a:r>
            <a:r>
              <a:rPr sz="1000" b="1" spc="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stock:</a:t>
            </a:r>
            <a:r>
              <a:rPr sz="1000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985</a:t>
            </a:r>
            <a:r>
              <a:rPr sz="10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&amp;</a:t>
            </a:r>
            <a:r>
              <a:rPr sz="10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1315</a:t>
            </a:r>
            <a:r>
              <a:rPr sz="10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mm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ts val="940"/>
              </a:lnSpc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(Other</a:t>
            </a:r>
            <a:r>
              <a:rPr sz="80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lenghts</a:t>
            </a:r>
            <a:r>
              <a:rPr sz="8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upon</a:t>
            </a:r>
            <a:r>
              <a:rPr sz="80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request)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Order</a:t>
            </a:r>
            <a:r>
              <a:rPr sz="1000" b="1" spc="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quantity:</a:t>
            </a:r>
            <a:r>
              <a:rPr sz="1000" b="1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Box</a:t>
            </a:r>
            <a:r>
              <a:rPr sz="1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50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pcs</a:t>
            </a:r>
            <a:endParaRPr sz="1000">
              <a:latin typeface="Arial"/>
              <a:cs typeface="Arial"/>
            </a:endParaRPr>
          </a:p>
        </p:txBody>
      </p:sp>
      <p:graphicFrame>
        <p:nvGraphicFramePr>
          <p:cNvPr id="136" name="object 136"/>
          <p:cNvGraphicFramePr>
            <a:graphicFrameLocks noGrp="1"/>
          </p:cNvGraphicFramePr>
          <p:nvPr/>
        </p:nvGraphicFramePr>
        <p:xfrm>
          <a:off x="12132005" y="6249479"/>
          <a:ext cx="2352039" cy="4203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359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60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018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PEE</a:t>
                      </a:r>
                      <a:r>
                        <a:rPr sz="1000" spc="25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1180-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TRANSPARENT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018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PEE</a:t>
                      </a:r>
                      <a:r>
                        <a:rPr sz="1000" spc="25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1180-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BLACK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37" name="object 137"/>
          <p:cNvSpPr txBox="1"/>
          <p:nvPr/>
        </p:nvSpPr>
        <p:spPr>
          <a:xfrm>
            <a:off x="12406972" y="6058090"/>
            <a:ext cx="39243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20" dirty="0">
                <a:solidFill>
                  <a:srgbClr val="231F20"/>
                </a:solidFill>
                <a:latin typeface="Arial"/>
                <a:cs typeface="Arial"/>
              </a:rPr>
              <a:t>CODE</a:t>
            </a:r>
            <a:endParaRPr sz="1000">
              <a:latin typeface="Arial"/>
              <a:cs typeface="Arial"/>
            </a:endParaRPr>
          </a:p>
        </p:txBody>
      </p:sp>
      <p:sp>
        <p:nvSpPr>
          <p:cNvPr id="138" name="object 138"/>
          <p:cNvSpPr txBox="1"/>
          <p:nvPr/>
        </p:nvSpPr>
        <p:spPr>
          <a:xfrm>
            <a:off x="13537058" y="6058090"/>
            <a:ext cx="48450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COLOR</a:t>
            </a:r>
            <a:endParaRPr sz="1000">
              <a:latin typeface="Arial"/>
              <a:cs typeface="Arial"/>
            </a:endParaRPr>
          </a:p>
        </p:txBody>
      </p:sp>
      <p:sp>
        <p:nvSpPr>
          <p:cNvPr id="139" name="object 139"/>
          <p:cNvSpPr txBox="1"/>
          <p:nvPr/>
        </p:nvSpPr>
        <p:spPr>
          <a:xfrm>
            <a:off x="13109192" y="6685852"/>
            <a:ext cx="129286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(Other</a:t>
            </a:r>
            <a:r>
              <a:rPr sz="8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Colors</a:t>
            </a:r>
            <a:r>
              <a:rPr sz="8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upon</a:t>
            </a:r>
            <a:r>
              <a:rPr sz="8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request)</a:t>
            </a:r>
            <a:endParaRPr sz="800">
              <a:latin typeface="Arial"/>
              <a:cs typeface="Arial"/>
            </a:endParaRPr>
          </a:p>
        </p:txBody>
      </p:sp>
      <p:sp>
        <p:nvSpPr>
          <p:cNvPr id="140" name="object 140"/>
          <p:cNvSpPr txBox="1"/>
          <p:nvPr/>
        </p:nvSpPr>
        <p:spPr>
          <a:xfrm>
            <a:off x="12173282" y="7104243"/>
            <a:ext cx="2008505" cy="4965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180"/>
              </a:lnSpc>
              <a:spcBef>
                <a:spcPts val="100"/>
              </a:spcBef>
            </a:pP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Lenghts in</a:t>
            </a:r>
            <a:r>
              <a:rPr sz="1000" b="1" spc="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stock:</a:t>
            </a:r>
            <a:r>
              <a:rPr sz="1000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985</a:t>
            </a:r>
            <a:r>
              <a:rPr sz="10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&amp;</a:t>
            </a:r>
            <a:r>
              <a:rPr sz="10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1315</a:t>
            </a:r>
            <a:r>
              <a:rPr sz="10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mm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ts val="940"/>
              </a:lnSpc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(Other</a:t>
            </a:r>
            <a:r>
              <a:rPr sz="80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lenghts</a:t>
            </a:r>
            <a:r>
              <a:rPr sz="8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upon</a:t>
            </a:r>
            <a:r>
              <a:rPr sz="80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request)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Order</a:t>
            </a:r>
            <a:r>
              <a:rPr sz="1000" b="1" spc="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quantity:</a:t>
            </a:r>
            <a:r>
              <a:rPr sz="1000" b="1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Box</a:t>
            </a:r>
            <a:r>
              <a:rPr sz="1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40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pcs</a:t>
            </a:r>
            <a:endParaRPr sz="1000">
              <a:latin typeface="Arial"/>
              <a:cs typeface="Arial"/>
            </a:endParaRPr>
          </a:p>
        </p:txBody>
      </p:sp>
      <p:sp>
        <p:nvSpPr>
          <p:cNvPr id="141" name="object 141"/>
          <p:cNvSpPr txBox="1"/>
          <p:nvPr/>
        </p:nvSpPr>
        <p:spPr>
          <a:xfrm>
            <a:off x="12406972" y="8560689"/>
            <a:ext cx="39243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20" dirty="0">
                <a:solidFill>
                  <a:srgbClr val="231F20"/>
                </a:solidFill>
                <a:latin typeface="Arial"/>
                <a:cs typeface="Arial"/>
              </a:rPr>
              <a:t>CODE</a:t>
            </a:r>
            <a:endParaRPr sz="1000">
              <a:latin typeface="Arial"/>
              <a:cs typeface="Arial"/>
            </a:endParaRPr>
          </a:p>
        </p:txBody>
      </p:sp>
      <p:sp>
        <p:nvSpPr>
          <p:cNvPr id="142" name="object 142"/>
          <p:cNvSpPr txBox="1"/>
          <p:nvPr/>
        </p:nvSpPr>
        <p:spPr>
          <a:xfrm>
            <a:off x="13537058" y="8560689"/>
            <a:ext cx="48450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COLOR</a:t>
            </a:r>
            <a:endParaRPr sz="1000">
              <a:latin typeface="Arial"/>
              <a:cs typeface="Arial"/>
            </a:endParaRPr>
          </a:p>
        </p:txBody>
      </p:sp>
      <p:graphicFrame>
        <p:nvGraphicFramePr>
          <p:cNvPr id="143" name="object 143"/>
          <p:cNvGraphicFramePr>
            <a:graphicFrameLocks noGrp="1"/>
          </p:cNvGraphicFramePr>
          <p:nvPr/>
        </p:nvGraphicFramePr>
        <p:xfrm>
          <a:off x="12132005" y="8752078"/>
          <a:ext cx="2352039" cy="4203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359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60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018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PEE</a:t>
                      </a:r>
                      <a:r>
                        <a:rPr sz="1000" spc="25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1185-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TRANSPARENT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018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PEE</a:t>
                      </a:r>
                      <a:r>
                        <a:rPr sz="1000" spc="25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1185-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BLACK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44" name="object 144"/>
          <p:cNvSpPr txBox="1"/>
          <p:nvPr/>
        </p:nvSpPr>
        <p:spPr>
          <a:xfrm>
            <a:off x="13109192" y="9188467"/>
            <a:ext cx="129286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(Other</a:t>
            </a:r>
            <a:r>
              <a:rPr sz="8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Colors</a:t>
            </a:r>
            <a:r>
              <a:rPr sz="8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upon</a:t>
            </a:r>
            <a:r>
              <a:rPr sz="8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request)</a:t>
            </a:r>
            <a:endParaRPr sz="800">
              <a:latin typeface="Arial"/>
              <a:cs typeface="Arial"/>
            </a:endParaRPr>
          </a:p>
        </p:txBody>
      </p:sp>
      <p:sp>
        <p:nvSpPr>
          <p:cNvPr id="145" name="object 145"/>
          <p:cNvSpPr txBox="1"/>
          <p:nvPr/>
        </p:nvSpPr>
        <p:spPr>
          <a:xfrm>
            <a:off x="12173282" y="9606847"/>
            <a:ext cx="2008505" cy="4965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180"/>
              </a:lnSpc>
              <a:spcBef>
                <a:spcPts val="100"/>
              </a:spcBef>
            </a:pP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Lenghts in</a:t>
            </a:r>
            <a:r>
              <a:rPr sz="1000" b="1" spc="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stock:</a:t>
            </a:r>
            <a:r>
              <a:rPr sz="1000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985</a:t>
            </a:r>
            <a:r>
              <a:rPr sz="10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&amp;</a:t>
            </a:r>
            <a:r>
              <a:rPr sz="10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1315</a:t>
            </a:r>
            <a:r>
              <a:rPr sz="10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mm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ts val="940"/>
              </a:lnSpc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(Other</a:t>
            </a:r>
            <a:r>
              <a:rPr sz="80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lenghts</a:t>
            </a:r>
            <a:r>
              <a:rPr sz="8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upon</a:t>
            </a:r>
            <a:r>
              <a:rPr sz="80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request)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Order</a:t>
            </a:r>
            <a:r>
              <a:rPr sz="1000" b="1" spc="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quantity:</a:t>
            </a:r>
            <a:r>
              <a:rPr sz="1000" b="1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Box</a:t>
            </a:r>
            <a:r>
              <a:rPr sz="1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25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pcs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011304" y="274332"/>
            <a:ext cx="265493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spc="-10" dirty="0">
                <a:solidFill>
                  <a:schemeClr val="accent1"/>
                </a:solidFill>
                <a:latin typeface="Arial"/>
                <a:cs typeface="Arial"/>
              </a:rPr>
              <a:t>Profiles</a:t>
            </a:r>
            <a:r>
              <a:rPr sz="900" i="1" spc="-15" dirty="0">
                <a:solidFill>
                  <a:schemeClr val="accent1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chemeClr val="accent1"/>
                </a:solidFill>
                <a:latin typeface="Arial"/>
                <a:cs typeface="Arial"/>
              </a:rPr>
              <a:t>for</a:t>
            </a:r>
            <a:r>
              <a:rPr sz="900" i="1" spc="-10" dirty="0">
                <a:solidFill>
                  <a:schemeClr val="accent1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chemeClr val="accent1"/>
                </a:solidFill>
                <a:latin typeface="Arial"/>
                <a:cs typeface="Arial"/>
              </a:rPr>
              <a:t>electronic</a:t>
            </a:r>
            <a:r>
              <a:rPr sz="900" i="1" spc="-15" dirty="0">
                <a:solidFill>
                  <a:schemeClr val="accent1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chemeClr val="accent1"/>
                </a:solidFill>
                <a:latin typeface="Arial"/>
                <a:cs typeface="Arial"/>
              </a:rPr>
              <a:t>labels</a:t>
            </a:r>
            <a:r>
              <a:rPr sz="900" i="1" spc="-15" dirty="0">
                <a:solidFill>
                  <a:schemeClr val="accent1"/>
                </a:solidFill>
                <a:latin typeface="Arial"/>
                <a:cs typeface="Arial"/>
              </a:rPr>
              <a:t> </a:t>
            </a:r>
            <a:r>
              <a:rPr sz="900" i="1" spc="-10" dirty="0">
                <a:solidFill>
                  <a:schemeClr val="accent1"/>
                </a:solidFill>
                <a:latin typeface="Arial"/>
                <a:cs typeface="Arial"/>
              </a:rPr>
              <a:t>Solum </a:t>
            </a:r>
            <a:r>
              <a:rPr sz="900" i="1" spc="65" dirty="0">
                <a:solidFill>
                  <a:schemeClr val="accent1"/>
                </a:solidFill>
                <a:latin typeface="Arial"/>
                <a:cs typeface="Arial"/>
              </a:rPr>
              <a:t>/</a:t>
            </a:r>
            <a:r>
              <a:rPr sz="900" i="1" spc="-15" dirty="0">
                <a:solidFill>
                  <a:schemeClr val="accent1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chemeClr val="accent1"/>
                </a:solidFill>
                <a:latin typeface="Arial"/>
                <a:cs typeface="Arial"/>
              </a:rPr>
              <a:t>Catalogue</a:t>
            </a:r>
            <a:r>
              <a:rPr sz="900" dirty="0">
                <a:solidFill>
                  <a:schemeClr val="accent1"/>
                </a:solidFill>
                <a:latin typeface="Times New Roman"/>
                <a:cs typeface="Times New Roman"/>
              </a:rPr>
              <a:t> </a:t>
            </a:r>
            <a:r>
              <a:rPr sz="900" i="1" spc="-20" dirty="0">
                <a:solidFill>
                  <a:schemeClr val="accent1"/>
                </a:solidFill>
                <a:latin typeface="Arial"/>
                <a:cs typeface="Arial"/>
              </a:rPr>
              <a:t>2023</a:t>
            </a:r>
            <a:endParaRPr sz="900">
              <a:solidFill>
                <a:schemeClr val="accent1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76308" y="10395301"/>
            <a:ext cx="16764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chemeClr val="accent1"/>
                </a:solidFill>
                <a:latin typeface="Arial"/>
                <a:cs typeface="Arial"/>
              </a:rPr>
              <a:t>12</a:t>
            </a:r>
            <a:endParaRPr sz="1000">
              <a:solidFill>
                <a:schemeClr val="accent1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855154" y="10437973"/>
            <a:ext cx="4192270" cy="1295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65"/>
              </a:lnSpc>
              <a:tabLst>
                <a:tab pos="4049395" algn="l"/>
              </a:tabLst>
            </a:pPr>
            <a:r>
              <a:rPr sz="1350" i="1" baseline="3086" dirty="0">
                <a:solidFill>
                  <a:srgbClr val="FFFF00"/>
                </a:solidFill>
                <a:latin typeface="Arial"/>
                <a:cs typeface="Arial"/>
              </a:rPr>
              <a:t>https://ovelar-</a:t>
            </a:r>
            <a:r>
              <a:rPr sz="1350" i="1" spc="-15" baseline="3086" dirty="0">
                <a:solidFill>
                  <a:srgbClr val="FFFF00"/>
                </a:solidFill>
                <a:latin typeface="Arial"/>
                <a:cs typeface="Arial"/>
              </a:rPr>
              <a:t>retail.com</a:t>
            </a:r>
            <a:r>
              <a:rPr sz="1350" i="1" baseline="3086" dirty="0">
                <a:solidFill>
                  <a:srgbClr val="FFFF00"/>
                </a:solidFill>
                <a:latin typeface="Arial"/>
                <a:cs typeface="Arial"/>
              </a:rPr>
              <a:t>	</a:t>
            </a:r>
            <a:r>
              <a:rPr sz="1000" spc="-25" dirty="0">
                <a:solidFill>
                  <a:srgbClr val="FFFF00"/>
                </a:solidFill>
                <a:latin typeface="Arial"/>
                <a:cs typeface="Arial"/>
              </a:rPr>
              <a:t>13</a:t>
            </a:r>
            <a:endParaRPr sz="1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70299" y="637806"/>
            <a:ext cx="3528695" cy="381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639"/>
              </a:lnSpc>
              <a:spcBef>
                <a:spcPts val="100"/>
              </a:spcBef>
            </a:pPr>
            <a:r>
              <a:rPr sz="1400" b="1" dirty="0">
                <a:solidFill>
                  <a:srgbClr val="005AA9"/>
                </a:solidFill>
                <a:latin typeface="Arial"/>
                <a:cs typeface="Arial"/>
              </a:rPr>
              <a:t>PEE</a:t>
            </a:r>
            <a:r>
              <a:rPr sz="1400" b="1" spc="-30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1400" b="1" spc="-20" dirty="0">
                <a:solidFill>
                  <a:srgbClr val="005AA9"/>
                </a:solidFill>
                <a:latin typeface="Arial"/>
                <a:cs typeface="Arial"/>
              </a:rPr>
              <a:t>1290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ts val="1160"/>
              </a:lnSpc>
            </a:pPr>
            <a:r>
              <a:rPr sz="1000" b="1" dirty="0">
                <a:latin typeface="Arial"/>
                <a:cs typeface="Arial"/>
              </a:rPr>
              <a:t>Profile</a:t>
            </a:r>
            <a:r>
              <a:rPr sz="1000" b="1" spc="-1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for</a:t>
            </a:r>
            <a:r>
              <a:rPr sz="1000" b="1" spc="-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ARNEG</a:t>
            </a:r>
            <a:r>
              <a:rPr sz="1000" b="1" spc="-5" dirty="0">
                <a:latin typeface="Arial"/>
                <a:cs typeface="Arial"/>
              </a:rPr>
              <a:t> </a:t>
            </a:r>
            <a:r>
              <a:rPr sz="1000" b="1" spc="-20" dirty="0">
                <a:latin typeface="Arial"/>
                <a:cs typeface="Arial"/>
              </a:rPr>
              <a:t>OXACA.</a:t>
            </a:r>
            <a:r>
              <a:rPr sz="1000" b="1" spc="-4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With</a:t>
            </a:r>
            <a:r>
              <a:rPr sz="1000" spc="15" dirty="0">
                <a:latin typeface="Times New Roman"/>
                <a:cs typeface="Times New Roman"/>
              </a:rPr>
              <a:t> </a:t>
            </a:r>
            <a:r>
              <a:rPr sz="1000" dirty="0">
                <a:latin typeface="Arial"/>
                <a:cs typeface="Arial"/>
              </a:rPr>
              <a:t>hinge</a:t>
            </a:r>
            <a:r>
              <a:rPr sz="1000" spc="20" dirty="0">
                <a:latin typeface="Times New Roman"/>
                <a:cs typeface="Times New Roman"/>
              </a:rPr>
              <a:t> </a:t>
            </a:r>
            <a:r>
              <a:rPr sz="1000" dirty="0">
                <a:latin typeface="Arial"/>
                <a:cs typeface="Arial"/>
              </a:rPr>
              <a:t>for</a:t>
            </a:r>
            <a:r>
              <a:rPr sz="1000" spc="20" dirty="0">
                <a:latin typeface="Times New Roman"/>
                <a:cs typeface="Times New Roman"/>
              </a:rPr>
              <a:t> </a:t>
            </a:r>
            <a:r>
              <a:rPr sz="1000" dirty="0">
                <a:latin typeface="Arial"/>
                <a:cs typeface="Arial"/>
              </a:rPr>
              <a:t>oscilating</a:t>
            </a:r>
            <a:r>
              <a:rPr sz="1000" spc="15" dirty="0">
                <a:latin typeface="Times New Roman"/>
                <a:cs typeface="Times New Roman"/>
              </a:rPr>
              <a:t> </a:t>
            </a:r>
            <a:r>
              <a:rPr sz="1000" spc="-10" dirty="0">
                <a:latin typeface="Arial"/>
                <a:cs typeface="Arial"/>
              </a:rPr>
              <a:t>function.</a:t>
            </a:r>
            <a:endParaRPr sz="1000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1363" y="1121778"/>
            <a:ext cx="1694704" cy="1648193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3268700" y="1549272"/>
            <a:ext cx="60896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b="1" dirty="0">
                <a:solidFill>
                  <a:srgbClr val="231F20"/>
                </a:solidFill>
                <a:latin typeface="Arial Narrow"/>
                <a:cs typeface="Arial Narrow"/>
              </a:rPr>
              <a:t>SHELF</a:t>
            </a:r>
            <a:r>
              <a:rPr sz="700" spc="-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00" b="1" spc="-10" dirty="0">
                <a:solidFill>
                  <a:srgbClr val="231F20"/>
                </a:solidFill>
                <a:latin typeface="Arial Narrow"/>
                <a:cs typeface="Arial Narrow"/>
              </a:rPr>
              <a:t>SECTION</a:t>
            </a:r>
            <a:endParaRPr sz="700">
              <a:latin typeface="Arial Narrow"/>
              <a:cs typeface="Arial Narro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249447" y="2225319"/>
            <a:ext cx="65024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10" dirty="0">
                <a:solidFill>
                  <a:srgbClr val="231F20"/>
                </a:solidFill>
                <a:latin typeface="Arial Narrow"/>
                <a:cs typeface="Arial Narrow"/>
              </a:rPr>
              <a:t>ARNEG</a:t>
            </a:r>
            <a:r>
              <a:rPr sz="8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b="1" spc="-10" dirty="0">
                <a:solidFill>
                  <a:srgbClr val="231F20"/>
                </a:solidFill>
                <a:latin typeface="Arial Narrow"/>
                <a:cs typeface="Arial Narrow"/>
              </a:rPr>
              <a:t>OXACA</a:t>
            </a:r>
            <a:endParaRPr sz="800">
              <a:latin typeface="Arial Narrow"/>
              <a:cs typeface="Arial Narrow"/>
            </a:endParaRPr>
          </a:p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506863" y="1738236"/>
            <a:ext cx="132279" cy="453529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611996" y="3045650"/>
            <a:ext cx="6552565" cy="2376170"/>
          </a:xfrm>
          <a:custGeom>
            <a:avLst/>
            <a:gdLst/>
            <a:ahLst/>
            <a:cxnLst/>
            <a:rect l="l" t="t" r="r" b="b"/>
            <a:pathLst>
              <a:path w="6552565" h="2376170">
                <a:moveTo>
                  <a:pt x="6552010" y="0"/>
                </a:moveTo>
                <a:lnTo>
                  <a:pt x="216004" y="0"/>
                </a:lnTo>
                <a:lnTo>
                  <a:pt x="166477" y="5704"/>
                </a:lnTo>
                <a:lnTo>
                  <a:pt x="121013" y="21955"/>
                </a:lnTo>
                <a:lnTo>
                  <a:pt x="80906" y="47454"/>
                </a:lnTo>
                <a:lnTo>
                  <a:pt x="47455" y="80904"/>
                </a:lnTo>
                <a:lnTo>
                  <a:pt x="21955" y="121011"/>
                </a:lnTo>
                <a:lnTo>
                  <a:pt x="5705" y="166475"/>
                </a:lnTo>
                <a:lnTo>
                  <a:pt x="0" y="216001"/>
                </a:lnTo>
                <a:lnTo>
                  <a:pt x="0" y="2376004"/>
                </a:lnTo>
                <a:lnTo>
                  <a:pt x="6336008" y="2376004"/>
                </a:lnTo>
                <a:lnTo>
                  <a:pt x="6385534" y="2370300"/>
                </a:lnTo>
                <a:lnTo>
                  <a:pt x="6430999" y="2354049"/>
                </a:lnTo>
                <a:lnTo>
                  <a:pt x="6471105" y="2328550"/>
                </a:lnTo>
                <a:lnTo>
                  <a:pt x="6504555" y="2295099"/>
                </a:lnTo>
                <a:lnTo>
                  <a:pt x="6530054" y="2254993"/>
                </a:lnTo>
                <a:lnTo>
                  <a:pt x="6546305" y="2209529"/>
                </a:lnTo>
                <a:lnTo>
                  <a:pt x="6552010" y="2160003"/>
                </a:lnTo>
                <a:lnTo>
                  <a:pt x="6552010" y="0"/>
                </a:lnTo>
                <a:close/>
              </a:path>
            </a:pathLst>
          </a:custGeom>
          <a:solidFill>
            <a:srgbClr val="ECF2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770299" y="3089440"/>
            <a:ext cx="3528695" cy="381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639"/>
              </a:lnSpc>
              <a:spcBef>
                <a:spcPts val="100"/>
              </a:spcBef>
            </a:pPr>
            <a:r>
              <a:rPr sz="1400" b="1" dirty="0">
                <a:solidFill>
                  <a:srgbClr val="005AA9"/>
                </a:solidFill>
                <a:latin typeface="Arial"/>
                <a:cs typeface="Arial"/>
              </a:rPr>
              <a:t>PEE</a:t>
            </a:r>
            <a:r>
              <a:rPr sz="1400" b="1" spc="-30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1400" b="1" spc="-20" dirty="0">
                <a:solidFill>
                  <a:srgbClr val="005AA9"/>
                </a:solidFill>
                <a:latin typeface="Arial"/>
                <a:cs typeface="Arial"/>
              </a:rPr>
              <a:t>1295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ts val="1160"/>
              </a:lnSpc>
            </a:pPr>
            <a:r>
              <a:rPr sz="1000" b="1" dirty="0">
                <a:latin typeface="Arial"/>
                <a:cs typeface="Arial"/>
              </a:rPr>
              <a:t>Profile</a:t>
            </a:r>
            <a:r>
              <a:rPr sz="1000" b="1" spc="-1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for</a:t>
            </a:r>
            <a:r>
              <a:rPr sz="1000" b="1" spc="-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ARNEG</a:t>
            </a:r>
            <a:r>
              <a:rPr sz="1000" b="1" spc="-5" dirty="0">
                <a:latin typeface="Arial"/>
                <a:cs typeface="Arial"/>
              </a:rPr>
              <a:t> </a:t>
            </a:r>
            <a:r>
              <a:rPr sz="1000" b="1" spc="-20" dirty="0">
                <a:latin typeface="Arial"/>
                <a:cs typeface="Arial"/>
              </a:rPr>
              <a:t>OXACA.</a:t>
            </a:r>
            <a:r>
              <a:rPr sz="1000" b="1" spc="-4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With</a:t>
            </a:r>
            <a:r>
              <a:rPr sz="1000" spc="15" dirty="0">
                <a:latin typeface="Times New Roman"/>
                <a:cs typeface="Times New Roman"/>
              </a:rPr>
              <a:t> </a:t>
            </a:r>
            <a:r>
              <a:rPr sz="1000" dirty="0">
                <a:latin typeface="Arial"/>
                <a:cs typeface="Arial"/>
              </a:rPr>
              <a:t>hinge</a:t>
            </a:r>
            <a:r>
              <a:rPr sz="1000" spc="20" dirty="0">
                <a:latin typeface="Times New Roman"/>
                <a:cs typeface="Times New Roman"/>
              </a:rPr>
              <a:t> </a:t>
            </a:r>
            <a:r>
              <a:rPr sz="1000" dirty="0">
                <a:latin typeface="Arial"/>
                <a:cs typeface="Arial"/>
              </a:rPr>
              <a:t>for</a:t>
            </a:r>
            <a:r>
              <a:rPr sz="1000" spc="20" dirty="0">
                <a:latin typeface="Times New Roman"/>
                <a:cs typeface="Times New Roman"/>
              </a:rPr>
              <a:t> </a:t>
            </a:r>
            <a:r>
              <a:rPr sz="1000" dirty="0">
                <a:latin typeface="Arial"/>
                <a:cs typeface="Arial"/>
              </a:rPr>
              <a:t>oscilating</a:t>
            </a:r>
            <a:r>
              <a:rPr sz="1000" spc="15" dirty="0">
                <a:latin typeface="Times New Roman"/>
                <a:cs typeface="Times New Roman"/>
              </a:rPr>
              <a:t> </a:t>
            </a:r>
            <a:r>
              <a:rPr sz="1000" spc="-10" dirty="0">
                <a:latin typeface="Arial"/>
                <a:cs typeface="Arial"/>
              </a:rPr>
              <a:t>function.</a:t>
            </a:r>
            <a:endParaRPr sz="1000">
              <a:latin typeface="Arial"/>
              <a:cs typeface="Arial"/>
            </a:endParaRPr>
          </a:p>
        </p:txBody>
      </p:sp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39775" y="3572395"/>
            <a:ext cx="1978228" cy="1737601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3268700" y="4038613"/>
            <a:ext cx="60896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b="1" dirty="0">
                <a:solidFill>
                  <a:srgbClr val="231F20"/>
                </a:solidFill>
                <a:latin typeface="Arial Narrow"/>
                <a:cs typeface="Arial Narrow"/>
              </a:rPr>
              <a:t>SHELF</a:t>
            </a:r>
            <a:r>
              <a:rPr sz="700" spc="-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00" b="1" spc="-10" dirty="0">
                <a:solidFill>
                  <a:srgbClr val="231F20"/>
                </a:solidFill>
                <a:latin typeface="Arial Narrow"/>
                <a:cs typeface="Arial Narrow"/>
              </a:rPr>
              <a:t>SECTION</a:t>
            </a:r>
            <a:endParaRPr sz="700">
              <a:latin typeface="Arial Narrow"/>
              <a:cs typeface="Arial Narro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253763" y="4716183"/>
            <a:ext cx="65087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dirty="0">
                <a:solidFill>
                  <a:srgbClr val="231F20"/>
                </a:solidFill>
                <a:latin typeface="Arial Narrow"/>
                <a:cs typeface="Arial Narrow"/>
              </a:rPr>
              <a:t>La</a:t>
            </a:r>
            <a:r>
              <a:rPr sz="80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231F20"/>
                </a:solidFill>
                <a:latin typeface="Arial Narrow"/>
                <a:cs typeface="Arial Narrow"/>
              </a:rPr>
              <a:t>Fortezza</a:t>
            </a:r>
            <a:r>
              <a:rPr sz="80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b="1" spc="-25" dirty="0">
                <a:solidFill>
                  <a:srgbClr val="231F20"/>
                </a:solidFill>
                <a:latin typeface="Arial Narrow"/>
                <a:cs typeface="Arial Narrow"/>
              </a:rPr>
              <a:t>F25</a:t>
            </a:r>
            <a:endParaRPr sz="800">
              <a:latin typeface="Arial Narrow"/>
              <a:cs typeface="Arial Narrow"/>
            </a:endParaRPr>
          </a:p>
        </p:txBody>
      </p:sp>
      <p:pic>
        <p:nvPicPr>
          <p:cNvPr id="16" name="object 1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280193" y="4239684"/>
            <a:ext cx="597599" cy="451594"/>
          </a:xfrm>
          <a:prstGeom prst="rect">
            <a:avLst/>
          </a:prstGeom>
        </p:spPr>
      </p:pic>
      <p:sp>
        <p:nvSpPr>
          <p:cNvPr id="17" name="object 17"/>
          <p:cNvSpPr/>
          <p:nvPr/>
        </p:nvSpPr>
        <p:spPr>
          <a:xfrm>
            <a:off x="611996" y="7912951"/>
            <a:ext cx="6552565" cy="2376170"/>
          </a:xfrm>
          <a:custGeom>
            <a:avLst/>
            <a:gdLst/>
            <a:ahLst/>
            <a:cxnLst/>
            <a:rect l="l" t="t" r="r" b="b"/>
            <a:pathLst>
              <a:path w="6552565" h="2376170">
                <a:moveTo>
                  <a:pt x="6552010" y="0"/>
                </a:moveTo>
                <a:lnTo>
                  <a:pt x="216004" y="0"/>
                </a:lnTo>
                <a:lnTo>
                  <a:pt x="166477" y="5704"/>
                </a:lnTo>
                <a:lnTo>
                  <a:pt x="121013" y="21955"/>
                </a:lnTo>
                <a:lnTo>
                  <a:pt x="80906" y="47454"/>
                </a:lnTo>
                <a:lnTo>
                  <a:pt x="47455" y="80904"/>
                </a:lnTo>
                <a:lnTo>
                  <a:pt x="21955" y="121011"/>
                </a:lnTo>
                <a:lnTo>
                  <a:pt x="5705" y="166475"/>
                </a:lnTo>
                <a:lnTo>
                  <a:pt x="0" y="216001"/>
                </a:lnTo>
                <a:lnTo>
                  <a:pt x="0" y="2376003"/>
                </a:lnTo>
                <a:lnTo>
                  <a:pt x="6336008" y="2376003"/>
                </a:lnTo>
                <a:lnTo>
                  <a:pt x="6385534" y="2370298"/>
                </a:lnTo>
                <a:lnTo>
                  <a:pt x="6430999" y="2354048"/>
                </a:lnTo>
                <a:lnTo>
                  <a:pt x="6471105" y="2328550"/>
                </a:lnTo>
                <a:lnTo>
                  <a:pt x="6504555" y="2295099"/>
                </a:lnTo>
                <a:lnTo>
                  <a:pt x="6530054" y="2254993"/>
                </a:lnTo>
                <a:lnTo>
                  <a:pt x="6546305" y="2209529"/>
                </a:lnTo>
                <a:lnTo>
                  <a:pt x="6552010" y="2160003"/>
                </a:lnTo>
                <a:lnTo>
                  <a:pt x="6552010" y="0"/>
                </a:lnTo>
                <a:close/>
              </a:path>
            </a:pathLst>
          </a:custGeom>
          <a:solidFill>
            <a:srgbClr val="ECF2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770299" y="5505246"/>
            <a:ext cx="2821305" cy="381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639"/>
              </a:lnSpc>
              <a:spcBef>
                <a:spcPts val="100"/>
              </a:spcBef>
            </a:pPr>
            <a:r>
              <a:rPr sz="1400" b="1" dirty="0">
                <a:solidFill>
                  <a:srgbClr val="005AA9"/>
                </a:solidFill>
                <a:latin typeface="Arial"/>
                <a:cs typeface="Arial"/>
              </a:rPr>
              <a:t>PEE</a:t>
            </a:r>
            <a:r>
              <a:rPr sz="1400" b="1" spc="-30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1400" b="1" spc="-20" dirty="0">
                <a:solidFill>
                  <a:srgbClr val="005AA9"/>
                </a:solidFill>
                <a:latin typeface="Arial"/>
                <a:cs typeface="Arial"/>
              </a:rPr>
              <a:t>1430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ts val="1160"/>
              </a:lnSpc>
            </a:pPr>
            <a:r>
              <a:rPr sz="1000" b="1" dirty="0">
                <a:latin typeface="Arial"/>
                <a:cs typeface="Arial"/>
              </a:rPr>
              <a:t>Profile for </a:t>
            </a:r>
            <a:r>
              <a:rPr sz="1000" b="1" spc="-40" dirty="0">
                <a:latin typeface="Arial"/>
                <a:cs typeface="Arial"/>
              </a:rPr>
              <a:t>ZAF.</a:t>
            </a:r>
            <a:r>
              <a:rPr sz="1000" b="1" spc="-3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With</a:t>
            </a:r>
            <a:r>
              <a:rPr sz="1000" spc="25" dirty="0">
                <a:latin typeface="Times New Roman"/>
                <a:cs typeface="Times New Roman"/>
              </a:rPr>
              <a:t> </a:t>
            </a:r>
            <a:r>
              <a:rPr sz="1000" dirty="0">
                <a:latin typeface="Arial"/>
                <a:cs typeface="Arial"/>
              </a:rPr>
              <a:t>hinge</a:t>
            </a:r>
            <a:r>
              <a:rPr sz="1000" spc="30" dirty="0">
                <a:latin typeface="Times New Roman"/>
                <a:cs typeface="Times New Roman"/>
              </a:rPr>
              <a:t> </a:t>
            </a:r>
            <a:r>
              <a:rPr sz="1000" dirty="0">
                <a:latin typeface="Arial"/>
                <a:cs typeface="Arial"/>
              </a:rPr>
              <a:t>for</a:t>
            </a:r>
            <a:r>
              <a:rPr sz="1000" spc="25" dirty="0">
                <a:latin typeface="Times New Roman"/>
                <a:cs typeface="Times New Roman"/>
              </a:rPr>
              <a:t> </a:t>
            </a:r>
            <a:r>
              <a:rPr sz="1000" dirty="0">
                <a:latin typeface="Arial"/>
                <a:cs typeface="Arial"/>
              </a:rPr>
              <a:t>oscilating</a:t>
            </a:r>
            <a:r>
              <a:rPr sz="1000" spc="30" dirty="0">
                <a:latin typeface="Times New Roman"/>
                <a:cs typeface="Times New Roman"/>
              </a:rPr>
              <a:t> </a:t>
            </a:r>
            <a:r>
              <a:rPr sz="1000" spc="-10" dirty="0">
                <a:latin typeface="Arial"/>
                <a:cs typeface="Arial"/>
              </a:rPr>
              <a:t>function.</a:t>
            </a:r>
            <a:endParaRPr sz="1000">
              <a:latin typeface="Arial"/>
              <a:cs typeface="Arial"/>
            </a:endParaRPr>
          </a:p>
        </p:txBody>
      </p:sp>
      <p:pic>
        <p:nvPicPr>
          <p:cNvPr id="19" name="object 1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22555" y="5978385"/>
            <a:ext cx="2040445" cy="1770621"/>
          </a:xfrm>
          <a:prstGeom prst="rect">
            <a:avLst/>
          </a:prstGeom>
        </p:spPr>
      </p:pic>
      <p:sp>
        <p:nvSpPr>
          <p:cNvPr id="20" name="object 20"/>
          <p:cNvSpPr txBox="1"/>
          <p:nvPr/>
        </p:nvSpPr>
        <p:spPr>
          <a:xfrm>
            <a:off x="3268700" y="6421488"/>
            <a:ext cx="60896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b="1" dirty="0">
                <a:solidFill>
                  <a:srgbClr val="231F20"/>
                </a:solidFill>
                <a:latin typeface="Arial Narrow"/>
                <a:cs typeface="Arial Narrow"/>
              </a:rPr>
              <a:t>SHELF</a:t>
            </a:r>
            <a:r>
              <a:rPr sz="700" spc="-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00" b="1" spc="-10" dirty="0">
                <a:solidFill>
                  <a:srgbClr val="231F20"/>
                </a:solidFill>
                <a:latin typeface="Arial Narrow"/>
                <a:cs typeface="Arial Narrow"/>
              </a:rPr>
              <a:t>SECTION</a:t>
            </a:r>
            <a:endParaRPr sz="700">
              <a:latin typeface="Arial Narrow"/>
              <a:cs typeface="Arial Narrow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217771" y="7134291"/>
            <a:ext cx="71056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dirty="0">
                <a:solidFill>
                  <a:srgbClr val="231F20"/>
                </a:solidFill>
                <a:latin typeface="Arial Narrow"/>
                <a:cs typeface="Arial Narrow"/>
              </a:rPr>
              <a:t>ZAF</a:t>
            </a:r>
            <a:r>
              <a:rPr sz="80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231F20"/>
                </a:solidFill>
                <a:latin typeface="Arial Narrow"/>
                <a:cs typeface="Arial Narrow"/>
              </a:rPr>
              <a:t>(old</a:t>
            </a:r>
            <a:r>
              <a:rPr sz="80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b="1" spc="-10" dirty="0">
                <a:solidFill>
                  <a:srgbClr val="231F20"/>
                </a:solidFill>
                <a:latin typeface="Arial Narrow"/>
                <a:cs typeface="Arial Narrow"/>
              </a:rPr>
              <a:t>version)</a:t>
            </a:r>
            <a:endParaRPr sz="800">
              <a:latin typeface="Arial Narrow"/>
              <a:cs typeface="Arial Narrow"/>
            </a:endParaRPr>
          </a:p>
        </p:txBody>
      </p:sp>
      <p:pic>
        <p:nvPicPr>
          <p:cNvPr id="22" name="object 2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282710" y="6618747"/>
            <a:ext cx="571377" cy="464874"/>
          </a:xfrm>
          <a:prstGeom prst="rect">
            <a:avLst/>
          </a:prstGeom>
        </p:spPr>
      </p:pic>
      <p:sp>
        <p:nvSpPr>
          <p:cNvPr id="23" name="object 23"/>
          <p:cNvSpPr txBox="1"/>
          <p:nvPr/>
        </p:nvSpPr>
        <p:spPr>
          <a:xfrm>
            <a:off x="770299" y="7963268"/>
            <a:ext cx="3958590" cy="381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639"/>
              </a:lnSpc>
              <a:spcBef>
                <a:spcPts val="100"/>
              </a:spcBef>
            </a:pPr>
            <a:r>
              <a:rPr sz="1400" b="1" dirty="0">
                <a:solidFill>
                  <a:srgbClr val="005AA9"/>
                </a:solidFill>
                <a:latin typeface="Arial"/>
                <a:cs typeface="Arial"/>
              </a:rPr>
              <a:t>PEE</a:t>
            </a:r>
            <a:r>
              <a:rPr sz="1400" b="1" spc="-30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1400" b="1" spc="-20" dirty="0">
                <a:solidFill>
                  <a:srgbClr val="005AA9"/>
                </a:solidFill>
                <a:latin typeface="Arial"/>
                <a:cs typeface="Arial"/>
              </a:rPr>
              <a:t>1380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ts val="1160"/>
              </a:lnSpc>
            </a:pPr>
            <a:r>
              <a:rPr sz="1000" b="1" dirty="0">
                <a:latin typeface="Arial"/>
                <a:cs typeface="Arial"/>
              </a:rPr>
              <a:t>Profile</a:t>
            </a:r>
            <a:r>
              <a:rPr sz="1000" b="1" spc="-1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for</a:t>
            </a:r>
            <a:r>
              <a:rPr sz="1000" b="1" spc="-5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INTRAC</a:t>
            </a:r>
            <a:r>
              <a:rPr sz="1000" b="1" spc="-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IMZ25</a:t>
            </a:r>
            <a:r>
              <a:rPr sz="1000" b="1" spc="-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shelves.</a:t>
            </a:r>
            <a:r>
              <a:rPr sz="1000" b="1" spc="-4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With</a:t>
            </a:r>
            <a:r>
              <a:rPr sz="1000" spc="20" dirty="0">
                <a:latin typeface="Times New Roman"/>
                <a:cs typeface="Times New Roman"/>
              </a:rPr>
              <a:t> </a:t>
            </a:r>
            <a:r>
              <a:rPr sz="1000" dirty="0">
                <a:latin typeface="Arial"/>
                <a:cs typeface="Arial"/>
              </a:rPr>
              <a:t>hinge</a:t>
            </a:r>
            <a:r>
              <a:rPr sz="1000" spc="15" dirty="0">
                <a:latin typeface="Times New Roman"/>
                <a:cs typeface="Times New Roman"/>
              </a:rPr>
              <a:t> </a:t>
            </a:r>
            <a:r>
              <a:rPr sz="1000" dirty="0">
                <a:latin typeface="Arial"/>
                <a:cs typeface="Arial"/>
              </a:rPr>
              <a:t>for</a:t>
            </a:r>
            <a:r>
              <a:rPr sz="1000" spc="20" dirty="0">
                <a:latin typeface="Times New Roman"/>
                <a:cs typeface="Times New Roman"/>
              </a:rPr>
              <a:t> </a:t>
            </a:r>
            <a:r>
              <a:rPr sz="1000" dirty="0">
                <a:latin typeface="Arial"/>
                <a:cs typeface="Arial"/>
              </a:rPr>
              <a:t>oscilating</a:t>
            </a:r>
            <a:r>
              <a:rPr sz="1000" spc="20" dirty="0">
                <a:latin typeface="Times New Roman"/>
                <a:cs typeface="Times New Roman"/>
              </a:rPr>
              <a:t> </a:t>
            </a:r>
            <a:r>
              <a:rPr sz="1000" spc="-10" dirty="0">
                <a:latin typeface="Arial"/>
                <a:cs typeface="Arial"/>
              </a:rPr>
              <a:t>function.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8379142" y="4136302"/>
            <a:ext cx="3449320" cy="1624330"/>
            <a:chOff x="8379142" y="4136302"/>
            <a:chExt cx="3449320" cy="1624330"/>
          </a:xfrm>
        </p:grpSpPr>
        <p:pic>
          <p:nvPicPr>
            <p:cNvPr id="25" name="object 2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379142" y="4136302"/>
              <a:ext cx="1944763" cy="793901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303205" y="4552312"/>
              <a:ext cx="1525028" cy="1208318"/>
            </a:xfrm>
            <a:prstGeom prst="rect">
              <a:avLst/>
            </a:prstGeom>
          </p:spPr>
        </p:pic>
      </p:grpSp>
      <p:sp>
        <p:nvSpPr>
          <p:cNvPr id="27" name="object 27"/>
          <p:cNvSpPr txBox="1"/>
          <p:nvPr/>
        </p:nvSpPr>
        <p:spPr>
          <a:xfrm>
            <a:off x="8338540" y="3588118"/>
            <a:ext cx="2548255" cy="381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639"/>
              </a:lnSpc>
              <a:spcBef>
                <a:spcPts val="100"/>
              </a:spcBef>
            </a:pPr>
            <a:r>
              <a:rPr sz="1400" b="1" dirty="0">
                <a:solidFill>
                  <a:srgbClr val="005AA9"/>
                </a:solidFill>
                <a:latin typeface="Arial"/>
                <a:cs typeface="Arial"/>
              </a:rPr>
              <a:t>PEE</a:t>
            </a:r>
            <a:r>
              <a:rPr sz="1400" b="1" spc="-30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1400" b="1" spc="-20" dirty="0">
                <a:solidFill>
                  <a:srgbClr val="005AA9"/>
                </a:solidFill>
                <a:latin typeface="Arial"/>
                <a:cs typeface="Arial"/>
              </a:rPr>
              <a:t>2300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ts val="1160"/>
              </a:lnSpc>
            </a:pPr>
            <a:r>
              <a:rPr sz="1000" b="1" dirty="0">
                <a:latin typeface="Arial"/>
                <a:cs typeface="Arial"/>
              </a:rPr>
              <a:t>Bumper</a:t>
            </a:r>
            <a:r>
              <a:rPr sz="1000" b="1" spc="-1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accessory</a:t>
            </a:r>
            <a:r>
              <a:rPr sz="1000" b="1" spc="-1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for</a:t>
            </a:r>
            <a:r>
              <a:rPr sz="1000" b="1" spc="-1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flat</a:t>
            </a:r>
            <a:r>
              <a:rPr sz="1000" b="1" spc="-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bumper</a:t>
            </a:r>
            <a:r>
              <a:rPr sz="1000" b="1" spc="-10" dirty="0">
                <a:latin typeface="Arial"/>
                <a:cs typeface="Arial"/>
              </a:rPr>
              <a:t> profile.</a:t>
            </a:r>
            <a:endParaRPr sz="10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0756696" y="4309605"/>
            <a:ext cx="68262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Final</a:t>
            </a:r>
            <a:r>
              <a:rPr sz="10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profile</a:t>
            </a:r>
            <a:endParaRPr sz="10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846980" y="8427643"/>
            <a:ext cx="39243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20" dirty="0">
                <a:solidFill>
                  <a:srgbClr val="231F20"/>
                </a:solidFill>
                <a:latin typeface="Arial"/>
                <a:cs typeface="Arial"/>
              </a:rPr>
              <a:t>CODE</a:t>
            </a:r>
            <a:endParaRPr sz="10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985957" y="8427643"/>
            <a:ext cx="48450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COLOR</a:t>
            </a:r>
            <a:endParaRPr sz="1000">
              <a:latin typeface="Arial"/>
              <a:cs typeface="Arial"/>
            </a:endParaRPr>
          </a:p>
        </p:txBody>
      </p:sp>
      <p:graphicFrame>
        <p:nvGraphicFramePr>
          <p:cNvPr id="31" name="object 31"/>
          <p:cNvGraphicFramePr>
            <a:graphicFrameLocks noGrp="1"/>
          </p:cNvGraphicFramePr>
          <p:nvPr/>
        </p:nvGraphicFramePr>
        <p:xfrm>
          <a:off x="4572000" y="8619032"/>
          <a:ext cx="2369820" cy="4203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359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38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018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PEE</a:t>
                      </a:r>
                      <a:r>
                        <a:rPr sz="1000" spc="50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1380-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TRANSPARENT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018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PEE</a:t>
                      </a:r>
                      <a:r>
                        <a:rPr sz="1000" spc="50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1380-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BLACK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2" name="object 32"/>
          <p:cNvSpPr txBox="1"/>
          <p:nvPr/>
        </p:nvSpPr>
        <p:spPr>
          <a:xfrm>
            <a:off x="5549176" y="9055406"/>
            <a:ext cx="129286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(Other</a:t>
            </a:r>
            <a:r>
              <a:rPr sz="8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Colors</a:t>
            </a:r>
            <a:r>
              <a:rPr sz="8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upon</a:t>
            </a:r>
            <a:r>
              <a:rPr sz="8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request)</a:t>
            </a:r>
            <a:endParaRPr sz="8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613275" y="9473792"/>
            <a:ext cx="2008505" cy="4965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180"/>
              </a:lnSpc>
              <a:spcBef>
                <a:spcPts val="100"/>
              </a:spcBef>
            </a:pP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Lenghts in</a:t>
            </a:r>
            <a:r>
              <a:rPr sz="1000" b="1" spc="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stock:</a:t>
            </a:r>
            <a:r>
              <a:rPr sz="1000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985</a:t>
            </a:r>
            <a:r>
              <a:rPr sz="10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&amp;</a:t>
            </a:r>
            <a:r>
              <a:rPr sz="10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1315</a:t>
            </a:r>
            <a:r>
              <a:rPr sz="10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mm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ts val="940"/>
              </a:lnSpc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(Other</a:t>
            </a:r>
            <a:r>
              <a:rPr sz="80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lenghts</a:t>
            </a:r>
            <a:r>
              <a:rPr sz="8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upon</a:t>
            </a:r>
            <a:r>
              <a:rPr sz="80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request)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Order</a:t>
            </a:r>
            <a:r>
              <a:rPr sz="1000" b="1" spc="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quantity:</a:t>
            </a:r>
            <a:r>
              <a:rPr sz="1000" b="1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Box</a:t>
            </a:r>
            <a:r>
              <a:rPr sz="1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30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pcs</a:t>
            </a:r>
            <a:endParaRPr sz="1000">
              <a:latin typeface="Arial"/>
              <a:cs typeface="Arial"/>
            </a:endParaRPr>
          </a:p>
        </p:txBody>
      </p:sp>
      <p:graphicFrame>
        <p:nvGraphicFramePr>
          <p:cNvPr id="34" name="object 34"/>
          <p:cNvGraphicFramePr>
            <a:graphicFrameLocks noGrp="1"/>
          </p:cNvGraphicFramePr>
          <p:nvPr/>
        </p:nvGraphicFramePr>
        <p:xfrm>
          <a:off x="12132005" y="4187990"/>
          <a:ext cx="2352039" cy="4203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359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60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018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PEE</a:t>
                      </a:r>
                      <a:r>
                        <a:rPr sz="1000" spc="50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2300-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TRANSPARENT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018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PEE</a:t>
                      </a:r>
                      <a:r>
                        <a:rPr sz="1000" spc="50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2300-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BLACK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5" name="object 35"/>
          <p:cNvSpPr txBox="1"/>
          <p:nvPr/>
        </p:nvSpPr>
        <p:spPr>
          <a:xfrm>
            <a:off x="12406972" y="3996588"/>
            <a:ext cx="39243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20" dirty="0">
                <a:solidFill>
                  <a:srgbClr val="231F20"/>
                </a:solidFill>
                <a:latin typeface="Arial"/>
                <a:cs typeface="Arial"/>
              </a:rPr>
              <a:t>CODE</a:t>
            </a:r>
            <a:endParaRPr sz="100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3537058" y="3996588"/>
            <a:ext cx="48450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COLOR</a:t>
            </a:r>
            <a:endParaRPr sz="10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3109192" y="4624361"/>
            <a:ext cx="129286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(Other</a:t>
            </a:r>
            <a:r>
              <a:rPr sz="8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Colors</a:t>
            </a:r>
            <a:r>
              <a:rPr sz="8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upon</a:t>
            </a:r>
            <a:r>
              <a:rPr sz="8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request)</a:t>
            </a:r>
            <a:endParaRPr sz="80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2173282" y="5042751"/>
            <a:ext cx="2008505" cy="4965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180"/>
              </a:lnSpc>
              <a:spcBef>
                <a:spcPts val="100"/>
              </a:spcBef>
            </a:pP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Lenghts in</a:t>
            </a:r>
            <a:r>
              <a:rPr sz="1000" b="1" spc="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stock:</a:t>
            </a:r>
            <a:r>
              <a:rPr sz="1000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985</a:t>
            </a:r>
            <a:r>
              <a:rPr sz="10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&amp;</a:t>
            </a:r>
            <a:r>
              <a:rPr sz="10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1315</a:t>
            </a:r>
            <a:r>
              <a:rPr sz="10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mm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ts val="940"/>
              </a:lnSpc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(Other</a:t>
            </a:r>
            <a:r>
              <a:rPr sz="80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lenghts</a:t>
            </a:r>
            <a:r>
              <a:rPr sz="8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upon</a:t>
            </a:r>
            <a:r>
              <a:rPr sz="80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request)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Order</a:t>
            </a:r>
            <a:r>
              <a:rPr sz="1000" b="1" spc="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quantity:</a:t>
            </a:r>
            <a:r>
              <a:rPr sz="1000" b="1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Box</a:t>
            </a:r>
            <a:r>
              <a:rPr sz="1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50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pcs</a:t>
            </a:r>
            <a:endParaRPr sz="1000">
              <a:latin typeface="Arial"/>
              <a:cs typeface="Arial"/>
            </a:endParaRPr>
          </a:p>
        </p:txBody>
      </p:sp>
      <p:graphicFrame>
        <p:nvGraphicFramePr>
          <p:cNvPr id="39" name="object 39"/>
          <p:cNvGraphicFramePr>
            <a:graphicFrameLocks noGrp="1"/>
          </p:cNvGraphicFramePr>
          <p:nvPr/>
        </p:nvGraphicFramePr>
        <p:xfrm>
          <a:off x="4572000" y="1360449"/>
          <a:ext cx="2352039" cy="4203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359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60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018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PEE</a:t>
                      </a:r>
                      <a:r>
                        <a:rPr sz="1000" spc="50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1290-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TRANSPARENT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018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PEE</a:t>
                      </a:r>
                      <a:r>
                        <a:rPr sz="1000" spc="50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1290-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BLACK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0" name="object 40"/>
          <p:cNvSpPr txBox="1"/>
          <p:nvPr/>
        </p:nvSpPr>
        <p:spPr>
          <a:xfrm>
            <a:off x="4846980" y="1169060"/>
            <a:ext cx="39243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20" dirty="0">
                <a:solidFill>
                  <a:srgbClr val="231F20"/>
                </a:solidFill>
                <a:latin typeface="Arial"/>
                <a:cs typeface="Arial"/>
              </a:rPr>
              <a:t>CODE</a:t>
            </a:r>
            <a:endParaRPr sz="100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5977077" y="1169060"/>
            <a:ext cx="48450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COLOR</a:t>
            </a:r>
            <a:endParaRPr sz="100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5549176" y="1796838"/>
            <a:ext cx="129286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(Other</a:t>
            </a:r>
            <a:r>
              <a:rPr sz="8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Colors</a:t>
            </a:r>
            <a:r>
              <a:rPr sz="8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upon</a:t>
            </a:r>
            <a:r>
              <a:rPr sz="8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request)</a:t>
            </a:r>
            <a:endParaRPr sz="80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4613275" y="2215214"/>
            <a:ext cx="2008505" cy="4965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180"/>
              </a:lnSpc>
              <a:spcBef>
                <a:spcPts val="100"/>
              </a:spcBef>
            </a:pP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Lenghts in</a:t>
            </a:r>
            <a:r>
              <a:rPr sz="1000" b="1" spc="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stock:</a:t>
            </a:r>
            <a:r>
              <a:rPr sz="1000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985</a:t>
            </a:r>
            <a:r>
              <a:rPr sz="10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&amp;</a:t>
            </a:r>
            <a:r>
              <a:rPr sz="10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1315</a:t>
            </a:r>
            <a:r>
              <a:rPr sz="10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mm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ts val="940"/>
              </a:lnSpc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(Other</a:t>
            </a:r>
            <a:r>
              <a:rPr sz="80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lenghts</a:t>
            </a:r>
            <a:r>
              <a:rPr sz="8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upon</a:t>
            </a:r>
            <a:r>
              <a:rPr sz="80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request)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Order</a:t>
            </a:r>
            <a:r>
              <a:rPr sz="1000" b="1" spc="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quantity:</a:t>
            </a:r>
            <a:r>
              <a:rPr sz="1000" b="1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Box</a:t>
            </a:r>
            <a:r>
              <a:rPr sz="1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40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pcs</a:t>
            </a:r>
            <a:endParaRPr sz="100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4846980" y="3628682"/>
            <a:ext cx="39243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20" dirty="0">
                <a:solidFill>
                  <a:srgbClr val="231F20"/>
                </a:solidFill>
                <a:latin typeface="Arial"/>
                <a:cs typeface="Arial"/>
              </a:rPr>
              <a:t>CODE</a:t>
            </a:r>
            <a:endParaRPr sz="100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5977077" y="3628682"/>
            <a:ext cx="48450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COLOR</a:t>
            </a:r>
            <a:endParaRPr sz="1000">
              <a:latin typeface="Arial"/>
              <a:cs typeface="Arial"/>
            </a:endParaRPr>
          </a:p>
        </p:txBody>
      </p:sp>
      <p:graphicFrame>
        <p:nvGraphicFramePr>
          <p:cNvPr id="46" name="object 46"/>
          <p:cNvGraphicFramePr>
            <a:graphicFrameLocks noGrp="1"/>
          </p:cNvGraphicFramePr>
          <p:nvPr/>
        </p:nvGraphicFramePr>
        <p:xfrm>
          <a:off x="4572000" y="3820083"/>
          <a:ext cx="2352039" cy="4203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359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60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018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PEE</a:t>
                      </a:r>
                      <a:r>
                        <a:rPr sz="1000" spc="50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1295-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TRANSPARENT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018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PEE</a:t>
                      </a:r>
                      <a:r>
                        <a:rPr sz="1000" spc="50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1295-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BLACK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7" name="object 47"/>
          <p:cNvSpPr txBox="1"/>
          <p:nvPr/>
        </p:nvSpPr>
        <p:spPr>
          <a:xfrm>
            <a:off x="5549176" y="4256454"/>
            <a:ext cx="129286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(Other</a:t>
            </a:r>
            <a:r>
              <a:rPr sz="8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Colors</a:t>
            </a:r>
            <a:r>
              <a:rPr sz="8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upon</a:t>
            </a:r>
            <a:r>
              <a:rPr sz="8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request)</a:t>
            </a:r>
            <a:endParaRPr sz="80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4613275" y="4674844"/>
            <a:ext cx="2008505" cy="4965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180"/>
              </a:lnSpc>
              <a:spcBef>
                <a:spcPts val="100"/>
              </a:spcBef>
            </a:pP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Lenghts in</a:t>
            </a:r>
            <a:r>
              <a:rPr sz="1000" b="1" spc="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stock:</a:t>
            </a:r>
            <a:r>
              <a:rPr sz="1000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985</a:t>
            </a:r>
            <a:r>
              <a:rPr sz="10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&amp;</a:t>
            </a:r>
            <a:r>
              <a:rPr sz="10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1315</a:t>
            </a:r>
            <a:r>
              <a:rPr sz="10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mm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ts val="940"/>
              </a:lnSpc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(Other</a:t>
            </a:r>
            <a:r>
              <a:rPr sz="80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lenghts</a:t>
            </a:r>
            <a:r>
              <a:rPr sz="8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upon</a:t>
            </a:r>
            <a:r>
              <a:rPr sz="80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request)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Order</a:t>
            </a:r>
            <a:r>
              <a:rPr sz="1000" b="1" spc="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quantity:</a:t>
            </a:r>
            <a:r>
              <a:rPr sz="1000" b="1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Box</a:t>
            </a:r>
            <a:r>
              <a:rPr sz="1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40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pcs</a:t>
            </a:r>
            <a:endParaRPr sz="1000">
              <a:latin typeface="Arial"/>
              <a:cs typeface="Arial"/>
            </a:endParaRPr>
          </a:p>
        </p:txBody>
      </p:sp>
      <p:graphicFrame>
        <p:nvGraphicFramePr>
          <p:cNvPr id="49" name="object 49"/>
          <p:cNvGraphicFramePr>
            <a:graphicFrameLocks noGrp="1"/>
          </p:cNvGraphicFramePr>
          <p:nvPr/>
        </p:nvGraphicFramePr>
        <p:xfrm>
          <a:off x="4572000" y="5863564"/>
          <a:ext cx="2352039" cy="4203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359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60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018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PEE</a:t>
                      </a:r>
                      <a:r>
                        <a:rPr sz="1000" spc="50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1430-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TRANSPARENT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018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PEE</a:t>
                      </a:r>
                      <a:r>
                        <a:rPr sz="1000" spc="50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1430-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BLACK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0" name="object 50"/>
          <p:cNvSpPr txBox="1"/>
          <p:nvPr/>
        </p:nvSpPr>
        <p:spPr>
          <a:xfrm>
            <a:off x="4846980" y="5672175"/>
            <a:ext cx="39243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20" dirty="0">
                <a:solidFill>
                  <a:srgbClr val="231F20"/>
                </a:solidFill>
                <a:latin typeface="Arial"/>
                <a:cs typeface="Arial"/>
              </a:rPr>
              <a:t>CODE</a:t>
            </a:r>
            <a:endParaRPr sz="1000"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5977077" y="5672175"/>
            <a:ext cx="48450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COLOR</a:t>
            </a:r>
            <a:endParaRPr sz="1000">
              <a:latin typeface="Arial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5549176" y="6299948"/>
            <a:ext cx="129286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(Other</a:t>
            </a:r>
            <a:r>
              <a:rPr sz="8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Colors</a:t>
            </a:r>
            <a:r>
              <a:rPr sz="8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upon</a:t>
            </a:r>
            <a:r>
              <a:rPr sz="8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request)</a:t>
            </a:r>
            <a:endParaRPr sz="800">
              <a:latin typeface="Arial"/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4613275" y="6718338"/>
            <a:ext cx="2008505" cy="294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180"/>
              </a:lnSpc>
              <a:spcBef>
                <a:spcPts val="100"/>
              </a:spcBef>
            </a:pP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Lenghts in</a:t>
            </a:r>
            <a:r>
              <a:rPr sz="1000" b="1" spc="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stock:</a:t>
            </a:r>
            <a:r>
              <a:rPr sz="1000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985</a:t>
            </a:r>
            <a:r>
              <a:rPr sz="10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&amp;</a:t>
            </a:r>
            <a:r>
              <a:rPr sz="10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1315</a:t>
            </a:r>
            <a:r>
              <a:rPr sz="10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mm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ts val="940"/>
              </a:lnSpc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(Other</a:t>
            </a:r>
            <a:r>
              <a:rPr sz="80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lenghts</a:t>
            </a:r>
            <a:r>
              <a:rPr sz="8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upon</a:t>
            </a:r>
            <a:r>
              <a:rPr sz="80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request)</a:t>
            </a:r>
            <a:endParaRPr sz="800">
              <a:latin typeface="Arial"/>
              <a:cs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4613275" y="7036855"/>
            <a:ext cx="174307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Order</a:t>
            </a:r>
            <a:r>
              <a:rPr sz="1000" b="1" spc="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quantity:</a:t>
            </a:r>
            <a:r>
              <a:rPr sz="1000" b="1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Box</a:t>
            </a:r>
            <a:r>
              <a:rPr sz="1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40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pcs</a:t>
            </a:r>
            <a:endParaRPr sz="1000">
              <a:latin typeface="Arial"/>
              <a:cs typeface="Arial"/>
            </a:endParaRPr>
          </a:p>
        </p:txBody>
      </p:sp>
      <p:pic>
        <p:nvPicPr>
          <p:cNvPr id="55" name="object 5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667993" y="6228003"/>
            <a:ext cx="7667993" cy="4662246"/>
          </a:xfrm>
          <a:prstGeom prst="rect">
            <a:avLst/>
          </a:prstGeom>
        </p:spPr>
      </p:pic>
      <p:grpSp>
        <p:nvGrpSpPr>
          <p:cNvPr id="56" name="object 56"/>
          <p:cNvGrpSpPr/>
          <p:nvPr/>
        </p:nvGrpSpPr>
        <p:grpSpPr>
          <a:xfrm>
            <a:off x="8226005" y="755916"/>
            <a:ext cx="6552565" cy="2376170"/>
            <a:chOff x="8226005" y="755916"/>
            <a:chExt cx="6552565" cy="2376170"/>
          </a:xfrm>
        </p:grpSpPr>
        <p:sp>
          <p:nvSpPr>
            <p:cNvPr id="57" name="object 57"/>
            <p:cNvSpPr/>
            <p:nvPr/>
          </p:nvSpPr>
          <p:spPr>
            <a:xfrm>
              <a:off x="8226005" y="755916"/>
              <a:ext cx="6552565" cy="2376170"/>
            </a:xfrm>
            <a:custGeom>
              <a:avLst/>
              <a:gdLst/>
              <a:ahLst/>
              <a:cxnLst/>
              <a:rect l="l" t="t" r="r" b="b"/>
              <a:pathLst>
                <a:path w="6552565" h="2376170">
                  <a:moveTo>
                    <a:pt x="6551968" y="0"/>
                  </a:moveTo>
                  <a:lnTo>
                    <a:pt x="216001" y="0"/>
                  </a:lnTo>
                  <a:lnTo>
                    <a:pt x="166475" y="5704"/>
                  </a:lnTo>
                  <a:lnTo>
                    <a:pt x="121011" y="21955"/>
                  </a:lnTo>
                  <a:lnTo>
                    <a:pt x="80904" y="47454"/>
                  </a:lnTo>
                  <a:lnTo>
                    <a:pt x="47454" y="80904"/>
                  </a:lnTo>
                  <a:lnTo>
                    <a:pt x="21955" y="121011"/>
                  </a:lnTo>
                  <a:lnTo>
                    <a:pt x="5704" y="166475"/>
                  </a:lnTo>
                  <a:lnTo>
                    <a:pt x="0" y="216001"/>
                  </a:lnTo>
                  <a:lnTo>
                    <a:pt x="0" y="2376004"/>
                  </a:lnTo>
                  <a:lnTo>
                    <a:pt x="6336068" y="2376004"/>
                  </a:lnTo>
                  <a:lnTo>
                    <a:pt x="6385576" y="2370300"/>
                  </a:lnTo>
                  <a:lnTo>
                    <a:pt x="6431021" y="2354049"/>
                  </a:lnTo>
                  <a:lnTo>
                    <a:pt x="6471108" y="2328550"/>
                  </a:lnTo>
                  <a:lnTo>
                    <a:pt x="6504542" y="2295099"/>
                  </a:lnTo>
                  <a:lnTo>
                    <a:pt x="6530026" y="2254993"/>
                  </a:lnTo>
                  <a:lnTo>
                    <a:pt x="6546266" y="2209529"/>
                  </a:lnTo>
                  <a:lnTo>
                    <a:pt x="6551968" y="2160003"/>
                  </a:lnTo>
                  <a:lnTo>
                    <a:pt x="6551968" y="0"/>
                  </a:lnTo>
                  <a:close/>
                </a:path>
              </a:pathLst>
            </a:custGeom>
            <a:solidFill>
              <a:srgbClr val="ECF2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8" name="object 5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519858" y="1359357"/>
              <a:ext cx="1688274" cy="1590408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10400525" y="2077986"/>
              <a:ext cx="503555" cy="392430"/>
            </a:xfrm>
            <a:custGeom>
              <a:avLst/>
              <a:gdLst/>
              <a:ahLst/>
              <a:cxnLst/>
              <a:rect l="l" t="t" r="r" b="b"/>
              <a:pathLst>
                <a:path w="503554" h="392430">
                  <a:moveTo>
                    <a:pt x="390829" y="0"/>
                  </a:moveTo>
                  <a:lnTo>
                    <a:pt x="317" y="0"/>
                  </a:lnTo>
                  <a:lnTo>
                    <a:pt x="673" y="5753"/>
                  </a:lnTo>
                  <a:lnTo>
                    <a:pt x="584" y="11493"/>
                  </a:lnTo>
                  <a:lnTo>
                    <a:pt x="0" y="17208"/>
                  </a:lnTo>
                  <a:lnTo>
                    <a:pt x="392557" y="17208"/>
                  </a:lnTo>
                  <a:lnTo>
                    <a:pt x="393966" y="18567"/>
                  </a:lnTo>
                  <a:lnTo>
                    <a:pt x="393966" y="20294"/>
                  </a:lnTo>
                  <a:lnTo>
                    <a:pt x="485698" y="391248"/>
                  </a:lnTo>
                  <a:lnTo>
                    <a:pt x="485711" y="392366"/>
                  </a:lnTo>
                  <a:lnTo>
                    <a:pt x="503072" y="392366"/>
                  </a:lnTo>
                  <a:lnTo>
                    <a:pt x="502945" y="392036"/>
                  </a:lnTo>
                  <a:lnTo>
                    <a:pt x="502881" y="391655"/>
                  </a:lnTo>
                  <a:lnTo>
                    <a:pt x="502881" y="391248"/>
                  </a:lnTo>
                  <a:lnTo>
                    <a:pt x="411149" y="20294"/>
                  </a:lnTo>
                  <a:lnTo>
                    <a:pt x="409551" y="12403"/>
                  </a:lnTo>
                  <a:lnTo>
                    <a:pt x="405195" y="5951"/>
                  </a:lnTo>
                  <a:lnTo>
                    <a:pt x="398735" y="1597"/>
                  </a:lnTo>
                  <a:lnTo>
                    <a:pt x="390829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10400525" y="2077986"/>
              <a:ext cx="503555" cy="392430"/>
            </a:xfrm>
            <a:custGeom>
              <a:avLst/>
              <a:gdLst/>
              <a:ahLst/>
              <a:cxnLst/>
              <a:rect l="l" t="t" r="r" b="b"/>
              <a:pathLst>
                <a:path w="503554" h="392430">
                  <a:moveTo>
                    <a:pt x="503072" y="392366"/>
                  </a:moveTo>
                  <a:lnTo>
                    <a:pt x="502945" y="392036"/>
                  </a:lnTo>
                  <a:lnTo>
                    <a:pt x="502881" y="391655"/>
                  </a:lnTo>
                  <a:lnTo>
                    <a:pt x="502881" y="391248"/>
                  </a:lnTo>
                  <a:lnTo>
                    <a:pt x="411149" y="20294"/>
                  </a:lnTo>
                  <a:lnTo>
                    <a:pt x="409551" y="12403"/>
                  </a:lnTo>
                  <a:lnTo>
                    <a:pt x="405195" y="5951"/>
                  </a:lnTo>
                  <a:lnTo>
                    <a:pt x="398735" y="1597"/>
                  </a:lnTo>
                  <a:lnTo>
                    <a:pt x="390829" y="0"/>
                  </a:lnTo>
                  <a:lnTo>
                    <a:pt x="317" y="0"/>
                  </a:lnTo>
                  <a:lnTo>
                    <a:pt x="673" y="5753"/>
                  </a:lnTo>
                  <a:lnTo>
                    <a:pt x="584" y="11493"/>
                  </a:lnTo>
                  <a:lnTo>
                    <a:pt x="0" y="17208"/>
                  </a:lnTo>
                  <a:lnTo>
                    <a:pt x="390829" y="17208"/>
                  </a:lnTo>
                  <a:lnTo>
                    <a:pt x="392557" y="17208"/>
                  </a:lnTo>
                  <a:lnTo>
                    <a:pt x="393966" y="18567"/>
                  </a:lnTo>
                  <a:lnTo>
                    <a:pt x="393966" y="20294"/>
                  </a:lnTo>
                  <a:lnTo>
                    <a:pt x="485698" y="391248"/>
                  </a:lnTo>
                  <a:lnTo>
                    <a:pt x="485711" y="392366"/>
                  </a:lnTo>
                  <a:lnTo>
                    <a:pt x="503072" y="392366"/>
                  </a:lnTo>
                  <a:close/>
                </a:path>
              </a:pathLst>
            </a:custGeom>
            <a:ln w="3632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11499976" y="2072436"/>
              <a:ext cx="495934" cy="393065"/>
            </a:xfrm>
            <a:custGeom>
              <a:avLst/>
              <a:gdLst/>
              <a:ahLst/>
              <a:cxnLst/>
              <a:rect l="l" t="t" r="r" b="b"/>
              <a:pathLst>
                <a:path w="495934" h="393064">
                  <a:moveTo>
                    <a:pt x="470966" y="0"/>
                  </a:moveTo>
                  <a:lnTo>
                    <a:pt x="406" y="0"/>
                  </a:lnTo>
                  <a:lnTo>
                    <a:pt x="825" y="6921"/>
                  </a:lnTo>
                  <a:lnTo>
                    <a:pt x="723" y="13830"/>
                  </a:lnTo>
                  <a:lnTo>
                    <a:pt x="0" y="20739"/>
                  </a:lnTo>
                  <a:lnTo>
                    <a:pt x="473011" y="20739"/>
                  </a:lnTo>
                  <a:lnTo>
                    <a:pt x="474738" y="22415"/>
                  </a:lnTo>
                  <a:lnTo>
                    <a:pt x="474738" y="24460"/>
                  </a:lnTo>
                  <a:lnTo>
                    <a:pt x="384886" y="391121"/>
                  </a:lnTo>
                  <a:lnTo>
                    <a:pt x="384924" y="392455"/>
                  </a:lnTo>
                  <a:lnTo>
                    <a:pt x="405828" y="392455"/>
                  </a:lnTo>
                  <a:lnTo>
                    <a:pt x="405663" y="392023"/>
                  </a:lnTo>
                  <a:lnTo>
                    <a:pt x="405587" y="391591"/>
                  </a:lnTo>
                  <a:lnTo>
                    <a:pt x="405587" y="391121"/>
                  </a:lnTo>
                  <a:lnTo>
                    <a:pt x="495414" y="24460"/>
                  </a:lnTo>
                  <a:lnTo>
                    <a:pt x="493491" y="14948"/>
                  </a:lnTo>
                  <a:lnTo>
                    <a:pt x="488248" y="7172"/>
                  </a:lnTo>
                  <a:lnTo>
                    <a:pt x="480476" y="1925"/>
                  </a:lnTo>
                  <a:lnTo>
                    <a:pt x="470966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11499976" y="2072436"/>
              <a:ext cx="495934" cy="393065"/>
            </a:xfrm>
            <a:custGeom>
              <a:avLst/>
              <a:gdLst/>
              <a:ahLst/>
              <a:cxnLst/>
              <a:rect l="l" t="t" r="r" b="b"/>
              <a:pathLst>
                <a:path w="495934" h="393064">
                  <a:moveTo>
                    <a:pt x="405828" y="392455"/>
                  </a:moveTo>
                  <a:lnTo>
                    <a:pt x="405663" y="392023"/>
                  </a:lnTo>
                  <a:lnTo>
                    <a:pt x="405587" y="391591"/>
                  </a:lnTo>
                  <a:lnTo>
                    <a:pt x="405587" y="391121"/>
                  </a:lnTo>
                  <a:lnTo>
                    <a:pt x="495414" y="24460"/>
                  </a:lnTo>
                  <a:lnTo>
                    <a:pt x="493491" y="14948"/>
                  </a:lnTo>
                  <a:lnTo>
                    <a:pt x="488248" y="7172"/>
                  </a:lnTo>
                  <a:lnTo>
                    <a:pt x="480476" y="1925"/>
                  </a:lnTo>
                  <a:lnTo>
                    <a:pt x="470966" y="0"/>
                  </a:lnTo>
                  <a:lnTo>
                    <a:pt x="406" y="0"/>
                  </a:lnTo>
                  <a:lnTo>
                    <a:pt x="825" y="6921"/>
                  </a:lnTo>
                  <a:lnTo>
                    <a:pt x="723" y="13830"/>
                  </a:lnTo>
                  <a:lnTo>
                    <a:pt x="0" y="20739"/>
                  </a:lnTo>
                  <a:lnTo>
                    <a:pt x="470966" y="20739"/>
                  </a:lnTo>
                  <a:lnTo>
                    <a:pt x="473011" y="20739"/>
                  </a:lnTo>
                  <a:lnTo>
                    <a:pt x="474738" y="22415"/>
                  </a:lnTo>
                  <a:lnTo>
                    <a:pt x="474738" y="24460"/>
                  </a:lnTo>
                  <a:lnTo>
                    <a:pt x="384886" y="391121"/>
                  </a:lnTo>
                  <a:lnTo>
                    <a:pt x="384924" y="392455"/>
                  </a:lnTo>
                  <a:lnTo>
                    <a:pt x="405828" y="392455"/>
                  </a:lnTo>
                  <a:close/>
                </a:path>
              </a:pathLst>
            </a:custGeom>
            <a:ln w="354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10974057" y="2074290"/>
              <a:ext cx="411480" cy="392430"/>
            </a:xfrm>
            <a:custGeom>
              <a:avLst/>
              <a:gdLst/>
              <a:ahLst/>
              <a:cxnLst/>
              <a:rect l="l" t="t" r="r" b="b"/>
              <a:pathLst>
                <a:path w="411479" h="392430">
                  <a:moveTo>
                    <a:pt x="390855" y="0"/>
                  </a:moveTo>
                  <a:lnTo>
                    <a:pt x="355" y="0"/>
                  </a:lnTo>
                  <a:lnTo>
                    <a:pt x="698" y="5778"/>
                  </a:lnTo>
                  <a:lnTo>
                    <a:pt x="596" y="11506"/>
                  </a:lnTo>
                  <a:lnTo>
                    <a:pt x="0" y="17208"/>
                  </a:lnTo>
                  <a:lnTo>
                    <a:pt x="392557" y="17208"/>
                  </a:lnTo>
                  <a:lnTo>
                    <a:pt x="393966" y="18592"/>
                  </a:lnTo>
                  <a:lnTo>
                    <a:pt x="393966" y="391274"/>
                  </a:lnTo>
                  <a:lnTo>
                    <a:pt x="394004" y="392391"/>
                  </a:lnTo>
                  <a:lnTo>
                    <a:pt x="411365" y="392391"/>
                  </a:lnTo>
                  <a:lnTo>
                    <a:pt x="411238" y="392036"/>
                  </a:lnTo>
                  <a:lnTo>
                    <a:pt x="411162" y="391680"/>
                  </a:lnTo>
                  <a:lnTo>
                    <a:pt x="411162" y="20320"/>
                  </a:lnTo>
                  <a:lnTo>
                    <a:pt x="409566" y="12424"/>
                  </a:lnTo>
                  <a:lnTo>
                    <a:pt x="405214" y="5964"/>
                  </a:lnTo>
                  <a:lnTo>
                    <a:pt x="398759" y="1601"/>
                  </a:lnTo>
                  <a:lnTo>
                    <a:pt x="390855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10974057" y="2074290"/>
              <a:ext cx="411480" cy="392430"/>
            </a:xfrm>
            <a:custGeom>
              <a:avLst/>
              <a:gdLst/>
              <a:ahLst/>
              <a:cxnLst/>
              <a:rect l="l" t="t" r="r" b="b"/>
              <a:pathLst>
                <a:path w="411479" h="392430">
                  <a:moveTo>
                    <a:pt x="411365" y="392391"/>
                  </a:moveTo>
                  <a:lnTo>
                    <a:pt x="411238" y="392036"/>
                  </a:lnTo>
                  <a:lnTo>
                    <a:pt x="411162" y="391680"/>
                  </a:lnTo>
                  <a:lnTo>
                    <a:pt x="411162" y="391274"/>
                  </a:lnTo>
                  <a:lnTo>
                    <a:pt x="411162" y="20320"/>
                  </a:lnTo>
                  <a:lnTo>
                    <a:pt x="409566" y="12424"/>
                  </a:lnTo>
                  <a:lnTo>
                    <a:pt x="405214" y="5964"/>
                  </a:lnTo>
                  <a:lnTo>
                    <a:pt x="398759" y="1601"/>
                  </a:lnTo>
                  <a:lnTo>
                    <a:pt x="390855" y="0"/>
                  </a:lnTo>
                  <a:lnTo>
                    <a:pt x="355" y="0"/>
                  </a:lnTo>
                  <a:lnTo>
                    <a:pt x="698" y="5778"/>
                  </a:lnTo>
                  <a:lnTo>
                    <a:pt x="596" y="11506"/>
                  </a:lnTo>
                  <a:lnTo>
                    <a:pt x="0" y="17208"/>
                  </a:lnTo>
                  <a:lnTo>
                    <a:pt x="390855" y="17208"/>
                  </a:lnTo>
                  <a:lnTo>
                    <a:pt x="392557" y="17208"/>
                  </a:lnTo>
                  <a:lnTo>
                    <a:pt x="393966" y="18592"/>
                  </a:lnTo>
                  <a:lnTo>
                    <a:pt x="393966" y="20320"/>
                  </a:lnTo>
                  <a:lnTo>
                    <a:pt x="393966" y="391274"/>
                  </a:lnTo>
                  <a:lnTo>
                    <a:pt x="394004" y="392391"/>
                  </a:lnTo>
                  <a:lnTo>
                    <a:pt x="411365" y="392391"/>
                  </a:lnTo>
                  <a:close/>
                </a:path>
              </a:pathLst>
            </a:custGeom>
            <a:ln w="3632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5" name="object 65"/>
          <p:cNvSpPr txBox="1"/>
          <p:nvPr/>
        </p:nvSpPr>
        <p:spPr>
          <a:xfrm>
            <a:off x="10814621" y="1878038"/>
            <a:ext cx="60896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b="1" dirty="0">
                <a:solidFill>
                  <a:srgbClr val="231F20"/>
                </a:solidFill>
                <a:latin typeface="Arial Narrow"/>
                <a:cs typeface="Arial Narrow"/>
              </a:rPr>
              <a:t>SHELF</a:t>
            </a:r>
            <a:r>
              <a:rPr sz="700" spc="-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00" b="1" spc="-10" dirty="0">
                <a:solidFill>
                  <a:srgbClr val="231F20"/>
                </a:solidFill>
                <a:latin typeface="Arial Narrow"/>
                <a:cs typeface="Arial Narrow"/>
              </a:rPr>
              <a:t>SECTION</a:t>
            </a:r>
            <a:endParaRPr sz="700">
              <a:latin typeface="Arial Narrow"/>
              <a:cs typeface="Arial Narrow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8384299" y="826503"/>
            <a:ext cx="4768215" cy="622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639"/>
              </a:lnSpc>
              <a:spcBef>
                <a:spcPts val="100"/>
              </a:spcBef>
            </a:pPr>
            <a:r>
              <a:rPr sz="1400" b="1" dirty="0">
                <a:solidFill>
                  <a:srgbClr val="005AA9"/>
                </a:solidFill>
                <a:latin typeface="Arial"/>
                <a:cs typeface="Arial"/>
              </a:rPr>
              <a:t>PEE</a:t>
            </a:r>
            <a:r>
              <a:rPr sz="1400" b="1" spc="-30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1400" b="1" spc="-20" dirty="0">
                <a:solidFill>
                  <a:srgbClr val="005AA9"/>
                </a:solidFill>
                <a:latin typeface="Arial"/>
                <a:cs typeface="Arial"/>
              </a:rPr>
              <a:t>1370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ts val="1160"/>
              </a:lnSpc>
            </a:pPr>
            <a:r>
              <a:rPr sz="1000" b="1" dirty="0">
                <a:latin typeface="Arial"/>
                <a:cs typeface="Arial"/>
              </a:rPr>
              <a:t>Flat</a:t>
            </a:r>
            <a:r>
              <a:rPr sz="1000" b="1" spc="-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Bumper profile</a:t>
            </a:r>
            <a:r>
              <a:rPr sz="1000" b="1" spc="-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for flat</a:t>
            </a:r>
            <a:r>
              <a:rPr sz="1000" b="1" spc="-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shelves or</a:t>
            </a:r>
            <a:r>
              <a:rPr sz="1000" b="1" spc="-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surfaces.</a:t>
            </a:r>
            <a:r>
              <a:rPr sz="1000" b="1" spc="-4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With</a:t>
            </a:r>
            <a:r>
              <a:rPr sz="1000" spc="20" dirty="0">
                <a:latin typeface="Times New Roman"/>
                <a:cs typeface="Times New Roman"/>
              </a:rPr>
              <a:t> </a:t>
            </a:r>
            <a:r>
              <a:rPr sz="1000" dirty="0">
                <a:latin typeface="Arial"/>
                <a:cs typeface="Arial"/>
              </a:rPr>
              <a:t>hinge</a:t>
            </a:r>
            <a:r>
              <a:rPr sz="1000" spc="25" dirty="0">
                <a:latin typeface="Times New Roman"/>
                <a:cs typeface="Times New Roman"/>
              </a:rPr>
              <a:t> </a:t>
            </a:r>
            <a:r>
              <a:rPr sz="1000" dirty="0">
                <a:latin typeface="Arial"/>
                <a:cs typeface="Arial"/>
              </a:rPr>
              <a:t>for</a:t>
            </a:r>
            <a:r>
              <a:rPr sz="1000" spc="20" dirty="0">
                <a:latin typeface="Times New Roman"/>
                <a:cs typeface="Times New Roman"/>
              </a:rPr>
              <a:t> </a:t>
            </a:r>
            <a:r>
              <a:rPr sz="1000" dirty="0">
                <a:latin typeface="Arial"/>
                <a:cs typeface="Arial"/>
              </a:rPr>
              <a:t>oscilating</a:t>
            </a:r>
            <a:r>
              <a:rPr sz="1000" spc="25" dirty="0">
                <a:latin typeface="Times New Roman"/>
                <a:cs typeface="Times New Roman"/>
              </a:rPr>
              <a:t> </a:t>
            </a:r>
            <a:r>
              <a:rPr sz="1000" spc="-10" dirty="0">
                <a:latin typeface="Arial"/>
                <a:cs typeface="Arial"/>
              </a:rPr>
              <a:t>function.</a:t>
            </a:r>
            <a:endParaRPr sz="1000">
              <a:latin typeface="Arial"/>
              <a:cs typeface="Arial"/>
            </a:endParaRPr>
          </a:p>
          <a:p>
            <a:pPr marR="303530" algn="r">
              <a:lnSpc>
                <a:spcPct val="100000"/>
              </a:lnSpc>
              <a:spcBef>
                <a:spcPts val="695"/>
              </a:spcBef>
            </a:pPr>
            <a:r>
              <a:rPr sz="1000" b="1" spc="-20" dirty="0">
                <a:solidFill>
                  <a:srgbClr val="231F20"/>
                </a:solidFill>
                <a:latin typeface="Arial"/>
                <a:cs typeface="Arial"/>
              </a:rPr>
              <a:t>CODE</a:t>
            </a:r>
            <a:endParaRPr sz="1000">
              <a:latin typeface="Arial"/>
              <a:cs typeface="Arial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13599924" y="1270610"/>
            <a:ext cx="48450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COLOR</a:t>
            </a:r>
            <a:endParaRPr sz="1000">
              <a:latin typeface="Arial"/>
              <a:cs typeface="Arial"/>
            </a:endParaRPr>
          </a:p>
        </p:txBody>
      </p:sp>
      <p:graphicFrame>
        <p:nvGraphicFramePr>
          <p:cNvPr id="68" name="object 68"/>
          <p:cNvGraphicFramePr>
            <a:graphicFrameLocks noGrp="1"/>
          </p:cNvGraphicFramePr>
          <p:nvPr/>
        </p:nvGraphicFramePr>
        <p:xfrm>
          <a:off x="12186005" y="1461998"/>
          <a:ext cx="2369820" cy="4203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359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38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018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PEE</a:t>
                      </a:r>
                      <a:r>
                        <a:rPr sz="1000" spc="50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1370-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TRANSPARENT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018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PEE</a:t>
                      </a:r>
                      <a:r>
                        <a:rPr sz="1000" spc="50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1370-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BLACK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9" name="object 69"/>
          <p:cNvSpPr txBox="1"/>
          <p:nvPr/>
        </p:nvSpPr>
        <p:spPr>
          <a:xfrm>
            <a:off x="13163168" y="1898371"/>
            <a:ext cx="129286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(Other</a:t>
            </a:r>
            <a:r>
              <a:rPr sz="8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Colors</a:t>
            </a:r>
            <a:r>
              <a:rPr sz="8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upon</a:t>
            </a:r>
            <a:r>
              <a:rPr sz="8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request)</a:t>
            </a:r>
            <a:endParaRPr sz="800">
              <a:latin typeface="Arial"/>
              <a:cs typeface="Arial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12227267" y="2316758"/>
            <a:ext cx="2009139" cy="4965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180"/>
              </a:lnSpc>
              <a:spcBef>
                <a:spcPts val="100"/>
              </a:spcBef>
            </a:pP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Lenghts in</a:t>
            </a:r>
            <a:r>
              <a:rPr sz="1000" b="1" spc="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stock:</a:t>
            </a:r>
            <a:r>
              <a:rPr sz="1000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985</a:t>
            </a:r>
            <a:r>
              <a:rPr sz="10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&amp;</a:t>
            </a:r>
            <a:r>
              <a:rPr sz="10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1315</a:t>
            </a:r>
            <a:r>
              <a:rPr sz="10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mm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ts val="940"/>
              </a:lnSpc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(Other</a:t>
            </a:r>
            <a:r>
              <a:rPr sz="80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lenghts</a:t>
            </a:r>
            <a:r>
              <a:rPr sz="8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upon</a:t>
            </a:r>
            <a:r>
              <a:rPr sz="80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request)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Order</a:t>
            </a:r>
            <a:r>
              <a:rPr sz="1000" b="1" spc="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quantity:</a:t>
            </a:r>
            <a:r>
              <a:rPr sz="1000" b="1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Box</a:t>
            </a:r>
            <a:r>
              <a:rPr sz="1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30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pcs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71" name="object 71"/>
          <p:cNvGrpSpPr/>
          <p:nvPr/>
        </p:nvGrpSpPr>
        <p:grpSpPr>
          <a:xfrm>
            <a:off x="1043950" y="8368732"/>
            <a:ext cx="3021965" cy="1913889"/>
            <a:chOff x="1043950" y="8368732"/>
            <a:chExt cx="3021965" cy="1913889"/>
          </a:xfrm>
        </p:grpSpPr>
        <p:pic>
          <p:nvPicPr>
            <p:cNvPr id="72" name="object 7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43950" y="8368732"/>
              <a:ext cx="1710055" cy="1913801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160864" y="9166935"/>
              <a:ext cx="904920" cy="489882"/>
            </a:xfrm>
            <a:prstGeom prst="rect">
              <a:avLst/>
            </a:prstGeom>
          </p:spPr>
        </p:pic>
      </p:grpSp>
      <p:sp>
        <p:nvSpPr>
          <p:cNvPr id="74" name="object 74"/>
          <p:cNvSpPr txBox="1"/>
          <p:nvPr/>
        </p:nvSpPr>
        <p:spPr>
          <a:xfrm>
            <a:off x="3313684" y="9720083"/>
            <a:ext cx="59944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dirty="0">
                <a:solidFill>
                  <a:srgbClr val="231F20"/>
                </a:solidFill>
                <a:latin typeface="Arial Narrow"/>
                <a:cs typeface="Arial Narrow"/>
              </a:rPr>
              <a:t>INTRAC</a:t>
            </a:r>
            <a:r>
              <a:rPr sz="800" spc="-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b="1" spc="-10" dirty="0">
                <a:solidFill>
                  <a:srgbClr val="231F20"/>
                </a:solidFill>
                <a:latin typeface="Arial Narrow"/>
                <a:cs typeface="Arial Narrow"/>
              </a:rPr>
              <a:t>IMZ25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3309023" y="8981402"/>
            <a:ext cx="60896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b="1" dirty="0">
                <a:solidFill>
                  <a:srgbClr val="231F20"/>
                </a:solidFill>
                <a:latin typeface="Arial Narrow"/>
                <a:cs typeface="Arial Narrow"/>
              </a:rPr>
              <a:t>SHELF</a:t>
            </a:r>
            <a:r>
              <a:rPr sz="700" spc="-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00" b="1" spc="-10" dirty="0">
                <a:solidFill>
                  <a:srgbClr val="231F20"/>
                </a:solidFill>
                <a:latin typeface="Arial Narrow"/>
                <a:cs typeface="Arial Narrow"/>
              </a:rPr>
              <a:t>SECTION</a:t>
            </a:r>
            <a:endParaRPr sz="7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011304" y="274332"/>
            <a:ext cx="265493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spc="-10" dirty="0">
                <a:solidFill>
                  <a:schemeClr val="accent1"/>
                </a:solidFill>
                <a:latin typeface="Arial"/>
                <a:cs typeface="Arial"/>
              </a:rPr>
              <a:t>Profiles</a:t>
            </a:r>
            <a:r>
              <a:rPr sz="900" i="1" spc="-15" dirty="0">
                <a:solidFill>
                  <a:schemeClr val="accent1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chemeClr val="accent1"/>
                </a:solidFill>
                <a:latin typeface="Arial"/>
                <a:cs typeface="Arial"/>
              </a:rPr>
              <a:t>for</a:t>
            </a:r>
            <a:r>
              <a:rPr sz="900" i="1" spc="-10" dirty="0">
                <a:solidFill>
                  <a:schemeClr val="accent1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chemeClr val="accent1"/>
                </a:solidFill>
                <a:latin typeface="Arial"/>
                <a:cs typeface="Arial"/>
              </a:rPr>
              <a:t>electronic</a:t>
            </a:r>
            <a:r>
              <a:rPr sz="900" i="1" spc="-15" dirty="0">
                <a:solidFill>
                  <a:schemeClr val="accent1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chemeClr val="accent1"/>
                </a:solidFill>
                <a:latin typeface="Arial"/>
                <a:cs typeface="Arial"/>
              </a:rPr>
              <a:t>labels</a:t>
            </a:r>
            <a:r>
              <a:rPr sz="900" i="1" spc="-15" dirty="0">
                <a:solidFill>
                  <a:schemeClr val="accent1"/>
                </a:solidFill>
                <a:latin typeface="Arial"/>
                <a:cs typeface="Arial"/>
              </a:rPr>
              <a:t> </a:t>
            </a:r>
            <a:r>
              <a:rPr sz="900" i="1" spc="-10" dirty="0">
                <a:solidFill>
                  <a:schemeClr val="accent1"/>
                </a:solidFill>
                <a:latin typeface="Arial"/>
                <a:cs typeface="Arial"/>
              </a:rPr>
              <a:t>Solum </a:t>
            </a:r>
            <a:r>
              <a:rPr sz="900" i="1" spc="65" dirty="0">
                <a:solidFill>
                  <a:schemeClr val="accent1"/>
                </a:solidFill>
                <a:latin typeface="Arial"/>
                <a:cs typeface="Arial"/>
              </a:rPr>
              <a:t>/</a:t>
            </a:r>
            <a:r>
              <a:rPr sz="900" i="1" spc="-15" dirty="0">
                <a:solidFill>
                  <a:schemeClr val="accent1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chemeClr val="accent1"/>
                </a:solidFill>
                <a:latin typeface="Arial"/>
                <a:cs typeface="Arial"/>
              </a:rPr>
              <a:t>Catalogue</a:t>
            </a:r>
            <a:r>
              <a:rPr sz="900" dirty="0">
                <a:solidFill>
                  <a:schemeClr val="accent1"/>
                </a:solidFill>
                <a:latin typeface="Times New Roman"/>
                <a:cs typeface="Times New Roman"/>
              </a:rPr>
              <a:t> </a:t>
            </a:r>
            <a:r>
              <a:rPr sz="900" i="1" spc="-20" dirty="0">
                <a:solidFill>
                  <a:schemeClr val="accent1"/>
                </a:solidFill>
                <a:latin typeface="Arial"/>
                <a:cs typeface="Arial"/>
              </a:rPr>
              <a:t>2023</a:t>
            </a:r>
            <a:endParaRPr sz="900">
              <a:solidFill>
                <a:schemeClr val="accent1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76308" y="10395301"/>
            <a:ext cx="16764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chemeClr val="accent1"/>
                </a:solidFill>
                <a:latin typeface="Arial"/>
                <a:cs typeface="Arial"/>
              </a:rPr>
              <a:t>14</a:t>
            </a:r>
            <a:endParaRPr sz="1000" dirty="0">
              <a:solidFill>
                <a:schemeClr val="accent1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4892230" y="10395301"/>
            <a:ext cx="16764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chemeClr val="accent1"/>
                </a:solidFill>
                <a:latin typeface="Arial"/>
                <a:cs typeface="Arial"/>
              </a:rPr>
              <a:t>15</a:t>
            </a:r>
            <a:endParaRPr sz="1000">
              <a:solidFill>
                <a:schemeClr val="accent1"/>
              </a:solidFill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0" y="12"/>
            <a:ext cx="5985510" cy="3672840"/>
            <a:chOff x="0" y="12"/>
            <a:chExt cx="5985510" cy="3672840"/>
          </a:xfrm>
        </p:grpSpPr>
        <p:sp>
          <p:nvSpPr>
            <p:cNvPr id="8" name="object 8"/>
            <p:cNvSpPr/>
            <p:nvPr/>
          </p:nvSpPr>
          <p:spPr>
            <a:xfrm>
              <a:off x="0" y="12"/>
              <a:ext cx="5985510" cy="3672840"/>
            </a:xfrm>
            <a:custGeom>
              <a:avLst/>
              <a:gdLst/>
              <a:ahLst/>
              <a:cxnLst/>
              <a:rect l="l" t="t" r="r" b="b"/>
              <a:pathLst>
                <a:path w="5985510" h="3672840">
                  <a:moveTo>
                    <a:pt x="5985002" y="0"/>
                  </a:moveTo>
                  <a:lnTo>
                    <a:pt x="0" y="0"/>
                  </a:lnTo>
                  <a:lnTo>
                    <a:pt x="0" y="3672243"/>
                  </a:lnTo>
                  <a:lnTo>
                    <a:pt x="5985002" y="3672243"/>
                  </a:lnTo>
                  <a:lnTo>
                    <a:pt x="5985002" y="0"/>
                  </a:lnTo>
                  <a:close/>
                </a:path>
              </a:pathLst>
            </a:custGeom>
            <a:solidFill>
              <a:srgbClr val="ECF2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0" y="1340283"/>
              <a:ext cx="4760595" cy="1198245"/>
            </a:xfrm>
            <a:custGeom>
              <a:avLst/>
              <a:gdLst/>
              <a:ahLst/>
              <a:cxnLst/>
              <a:rect l="l" t="t" r="r" b="b"/>
              <a:pathLst>
                <a:path w="4760595" h="1198245">
                  <a:moveTo>
                    <a:pt x="0" y="0"/>
                  </a:moveTo>
                  <a:lnTo>
                    <a:pt x="0" y="1197862"/>
                  </a:lnTo>
                  <a:lnTo>
                    <a:pt x="4760556" y="1197862"/>
                  </a:lnTo>
                  <a:lnTo>
                    <a:pt x="4760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/>
          <p:nvPr/>
        </p:nvSpPr>
        <p:spPr>
          <a:xfrm>
            <a:off x="597178" y="3930612"/>
            <a:ext cx="6539865" cy="3047365"/>
          </a:xfrm>
          <a:custGeom>
            <a:avLst/>
            <a:gdLst/>
            <a:ahLst/>
            <a:cxnLst/>
            <a:rect l="l" t="t" r="r" b="b"/>
            <a:pathLst>
              <a:path w="6539865" h="3047365">
                <a:moveTo>
                  <a:pt x="179997" y="0"/>
                </a:moveTo>
                <a:lnTo>
                  <a:pt x="132144" y="6430"/>
                </a:lnTo>
                <a:lnTo>
                  <a:pt x="89145" y="24576"/>
                </a:lnTo>
                <a:lnTo>
                  <a:pt x="52717" y="52722"/>
                </a:lnTo>
                <a:lnTo>
                  <a:pt x="24573" y="89152"/>
                </a:lnTo>
                <a:lnTo>
                  <a:pt x="6429" y="132149"/>
                </a:lnTo>
                <a:lnTo>
                  <a:pt x="0" y="179997"/>
                </a:lnTo>
                <a:lnTo>
                  <a:pt x="0" y="2866796"/>
                </a:lnTo>
                <a:lnTo>
                  <a:pt x="6429" y="2914649"/>
                </a:lnTo>
                <a:lnTo>
                  <a:pt x="24573" y="2957650"/>
                </a:lnTo>
                <a:lnTo>
                  <a:pt x="52717" y="2994082"/>
                </a:lnTo>
                <a:lnTo>
                  <a:pt x="89145" y="3022229"/>
                </a:lnTo>
                <a:lnTo>
                  <a:pt x="132144" y="3040376"/>
                </a:lnTo>
                <a:lnTo>
                  <a:pt x="179997" y="3046806"/>
                </a:lnTo>
                <a:lnTo>
                  <a:pt x="6359297" y="3046806"/>
                </a:lnTo>
                <a:lnTo>
                  <a:pt x="6407150" y="3040376"/>
                </a:lnTo>
                <a:lnTo>
                  <a:pt x="6450148" y="3022229"/>
                </a:lnTo>
                <a:lnTo>
                  <a:pt x="6486577" y="2994082"/>
                </a:lnTo>
                <a:lnTo>
                  <a:pt x="6514721" y="2957650"/>
                </a:lnTo>
                <a:lnTo>
                  <a:pt x="6532865" y="2914649"/>
                </a:lnTo>
                <a:lnTo>
                  <a:pt x="6539294" y="2866796"/>
                </a:lnTo>
                <a:lnTo>
                  <a:pt x="6539294" y="179997"/>
                </a:lnTo>
                <a:lnTo>
                  <a:pt x="6532865" y="132149"/>
                </a:lnTo>
                <a:lnTo>
                  <a:pt x="6514721" y="89152"/>
                </a:lnTo>
                <a:lnTo>
                  <a:pt x="6486577" y="52722"/>
                </a:lnTo>
                <a:lnTo>
                  <a:pt x="6450148" y="24576"/>
                </a:lnTo>
                <a:lnTo>
                  <a:pt x="6407150" y="6430"/>
                </a:lnTo>
                <a:lnTo>
                  <a:pt x="6359297" y="0"/>
                </a:lnTo>
                <a:lnTo>
                  <a:pt x="179997" y="0"/>
                </a:lnTo>
                <a:close/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2979801" y="4095267"/>
            <a:ext cx="172275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Profile</a:t>
            </a:r>
            <a:r>
              <a:rPr sz="10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0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commercial</a:t>
            </a:r>
            <a:r>
              <a:rPr sz="10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shelves</a:t>
            </a:r>
            <a:endParaRPr sz="1000">
              <a:latin typeface="Arial"/>
              <a:cs typeface="Arial"/>
            </a:endParaRPr>
          </a:p>
        </p:txBody>
      </p:sp>
      <p:pic>
        <p:nvPicPr>
          <p:cNvPr id="12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5176" y="7239672"/>
            <a:ext cx="6545642" cy="3053154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3064012" y="7371295"/>
            <a:ext cx="172275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Profile</a:t>
            </a:r>
            <a:r>
              <a:rPr sz="10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0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commercial</a:t>
            </a:r>
            <a:r>
              <a:rPr sz="10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shelves</a:t>
            </a:r>
            <a:endParaRPr sz="10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010448" y="4409363"/>
            <a:ext cx="7118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PEE </a:t>
            </a:r>
            <a:r>
              <a:rPr sz="1200" b="1" spc="-20" dirty="0">
                <a:solidFill>
                  <a:srgbClr val="231F20"/>
                </a:solidFill>
                <a:latin typeface="Arial"/>
                <a:cs typeface="Arial"/>
              </a:rPr>
              <a:t>2000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831061" y="3850143"/>
            <a:ext cx="5019040" cy="2973070"/>
            <a:chOff x="831061" y="3850143"/>
            <a:chExt cx="5019040" cy="2973070"/>
          </a:xfrm>
        </p:grpSpPr>
        <p:sp>
          <p:nvSpPr>
            <p:cNvPr id="16" name="object 16"/>
            <p:cNvSpPr/>
            <p:nvPr/>
          </p:nvSpPr>
          <p:spPr>
            <a:xfrm>
              <a:off x="2115286" y="6342975"/>
              <a:ext cx="502284" cy="479425"/>
            </a:xfrm>
            <a:custGeom>
              <a:avLst/>
              <a:gdLst/>
              <a:ahLst/>
              <a:cxnLst/>
              <a:rect l="l" t="t" r="r" b="b"/>
              <a:pathLst>
                <a:path w="502285" h="479425">
                  <a:moveTo>
                    <a:pt x="501996" y="0"/>
                  </a:moveTo>
                  <a:lnTo>
                    <a:pt x="0" y="0"/>
                  </a:lnTo>
                  <a:lnTo>
                    <a:pt x="0" y="479032"/>
                  </a:lnTo>
                  <a:lnTo>
                    <a:pt x="501996" y="479032"/>
                  </a:lnTo>
                  <a:lnTo>
                    <a:pt x="50199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117458" y="6345148"/>
              <a:ext cx="497840" cy="474980"/>
            </a:xfrm>
            <a:custGeom>
              <a:avLst/>
              <a:gdLst/>
              <a:ahLst/>
              <a:cxnLst/>
              <a:rect l="l" t="t" r="r" b="b"/>
              <a:pathLst>
                <a:path w="497839" h="474979">
                  <a:moveTo>
                    <a:pt x="472808" y="0"/>
                  </a:moveTo>
                  <a:lnTo>
                    <a:pt x="431" y="0"/>
                  </a:lnTo>
                  <a:lnTo>
                    <a:pt x="838" y="6985"/>
                  </a:lnTo>
                  <a:lnTo>
                    <a:pt x="711" y="13906"/>
                  </a:lnTo>
                  <a:lnTo>
                    <a:pt x="0" y="20815"/>
                  </a:lnTo>
                  <a:lnTo>
                    <a:pt x="474865" y="20815"/>
                  </a:lnTo>
                  <a:lnTo>
                    <a:pt x="476567" y="22491"/>
                  </a:lnTo>
                  <a:lnTo>
                    <a:pt x="476567" y="473316"/>
                  </a:lnTo>
                  <a:lnTo>
                    <a:pt x="476618" y="474662"/>
                  </a:lnTo>
                  <a:lnTo>
                    <a:pt x="497611" y="474662"/>
                  </a:lnTo>
                  <a:lnTo>
                    <a:pt x="497459" y="474230"/>
                  </a:lnTo>
                  <a:lnTo>
                    <a:pt x="497357" y="473798"/>
                  </a:lnTo>
                  <a:lnTo>
                    <a:pt x="497357" y="24574"/>
                  </a:lnTo>
                  <a:lnTo>
                    <a:pt x="495427" y="15028"/>
                  </a:lnTo>
                  <a:lnTo>
                    <a:pt x="490164" y="7215"/>
                  </a:lnTo>
                  <a:lnTo>
                    <a:pt x="482360" y="1937"/>
                  </a:lnTo>
                  <a:lnTo>
                    <a:pt x="472808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117458" y="6345148"/>
              <a:ext cx="497840" cy="474980"/>
            </a:xfrm>
            <a:custGeom>
              <a:avLst/>
              <a:gdLst/>
              <a:ahLst/>
              <a:cxnLst/>
              <a:rect l="l" t="t" r="r" b="b"/>
              <a:pathLst>
                <a:path w="497839" h="474979">
                  <a:moveTo>
                    <a:pt x="497611" y="474662"/>
                  </a:moveTo>
                  <a:lnTo>
                    <a:pt x="497459" y="474230"/>
                  </a:lnTo>
                  <a:lnTo>
                    <a:pt x="497357" y="473798"/>
                  </a:lnTo>
                  <a:lnTo>
                    <a:pt x="497357" y="473316"/>
                  </a:lnTo>
                  <a:lnTo>
                    <a:pt x="497357" y="24574"/>
                  </a:lnTo>
                  <a:lnTo>
                    <a:pt x="495427" y="15028"/>
                  </a:lnTo>
                  <a:lnTo>
                    <a:pt x="490164" y="7215"/>
                  </a:lnTo>
                  <a:lnTo>
                    <a:pt x="482360" y="1937"/>
                  </a:lnTo>
                  <a:lnTo>
                    <a:pt x="472808" y="0"/>
                  </a:lnTo>
                  <a:lnTo>
                    <a:pt x="431" y="0"/>
                  </a:lnTo>
                  <a:lnTo>
                    <a:pt x="838" y="6985"/>
                  </a:lnTo>
                  <a:lnTo>
                    <a:pt x="711" y="13906"/>
                  </a:lnTo>
                  <a:lnTo>
                    <a:pt x="0" y="20815"/>
                  </a:lnTo>
                  <a:lnTo>
                    <a:pt x="472808" y="20815"/>
                  </a:lnTo>
                  <a:lnTo>
                    <a:pt x="474865" y="20815"/>
                  </a:lnTo>
                  <a:lnTo>
                    <a:pt x="476567" y="22491"/>
                  </a:lnTo>
                  <a:lnTo>
                    <a:pt x="476567" y="24574"/>
                  </a:lnTo>
                  <a:lnTo>
                    <a:pt x="476567" y="473316"/>
                  </a:lnTo>
                  <a:lnTo>
                    <a:pt x="476618" y="474662"/>
                  </a:lnTo>
                  <a:lnTo>
                    <a:pt x="497611" y="474662"/>
                  </a:lnTo>
                  <a:close/>
                </a:path>
              </a:pathLst>
            </a:custGeom>
            <a:ln w="4394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729763" y="6342975"/>
              <a:ext cx="613410" cy="479425"/>
            </a:xfrm>
            <a:custGeom>
              <a:avLst/>
              <a:gdLst/>
              <a:ahLst/>
              <a:cxnLst/>
              <a:rect l="l" t="t" r="r" b="b"/>
              <a:pathLst>
                <a:path w="613410" h="479425">
                  <a:moveTo>
                    <a:pt x="612938" y="0"/>
                  </a:moveTo>
                  <a:lnTo>
                    <a:pt x="0" y="0"/>
                  </a:lnTo>
                  <a:lnTo>
                    <a:pt x="0" y="479032"/>
                  </a:lnTo>
                  <a:lnTo>
                    <a:pt x="612938" y="479032"/>
                  </a:lnTo>
                  <a:lnTo>
                    <a:pt x="61293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2731960" y="6345173"/>
              <a:ext cx="608965" cy="474980"/>
            </a:xfrm>
            <a:custGeom>
              <a:avLst/>
              <a:gdLst/>
              <a:ahLst/>
              <a:cxnLst/>
              <a:rect l="l" t="t" r="r" b="b"/>
              <a:pathLst>
                <a:path w="608964" h="474979">
                  <a:moveTo>
                    <a:pt x="472782" y="0"/>
                  </a:moveTo>
                  <a:lnTo>
                    <a:pt x="381" y="0"/>
                  </a:lnTo>
                  <a:lnTo>
                    <a:pt x="812" y="6959"/>
                  </a:lnTo>
                  <a:lnTo>
                    <a:pt x="711" y="13919"/>
                  </a:lnTo>
                  <a:lnTo>
                    <a:pt x="0" y="20815"/>
                  </a:lnTo>
                  <a:lnTo>
                    <a:pt x="474865" y="20815"/>
                  </a:lnTo>
                  <a:lnTo>
                    <a:pt x="476567" y="22466"/>
                  </a:lnTo>
                  <a:lnTo>
                    <a:pt x="476567" y="24549"/>
                  </a:lnTo>
                  <a:lnTo>
                    <a:pt x="587540" y="473290"/>
                  </a:lnTo>
                  <a:lnTo>
                    <a:pt x="587565" y="474637"/>
                  </a:lnTo>
                  <a:lnTo>
                    <a:pt x="608558" y="474637"/>
                  </a:lnTo>
                  <a:lnTo>
                    <a:pt x="608406" y="474230"/>
                  </a:lnTo>
                  <a:lnTo>
                    <a:pt x="608330" y="473773"/>
                  </a:lnTo>
                  <a:lnTo>
                    <a:pt x="608330" y="473290"/>
                  </a:lnTo>
                  <a:lnTo>
                    <a:pt x="497357" y="24549"/>
                  </a:lnTo>
                  <a:lnTo>
                    <a:pt x="495425" y="15007"/>
                  </a:lnTo>
                  <a:lnTo>
                    <a:pt x="490156" y="7202"/>
                  </a:lnTo>
                  <a:lnTo>
                    <a:pt x="482344" y="1933"/>
                  </a:lnTo>
                  <a:lnTo>
                    <a:pt x="472782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2731960" y="6345173"/>
              <a:ext cx="608965" cy="474980"/>
            </a:xfrm>
            <a:custGeom>
              <a:avLst/>
              <a:gdLst/>
              <a:ahLst/>
              <a:cxnLst/>
              <a:rect l="l" t="t" r="r" b="b"/>
              <a:pathLst>
                <a:path w="608964" h="474979">
                  <a:moveTo>
                    <a:pt x="608558" y="474637"/>
                  </a:moveTo>
                  <a:lnTo>
                    <a:pt x="608406" y="474230"/>
                  </a:lnTo>
                  <a:lnTo>
                    <a:pt x="608330" y="473773"/>
                  </a:lnTo>
                  <a:lnTo>
                    <a:pt x="608330" y="473290"/>
                  </a:lnTo>
                  <a:lnTo>
                    <a:pt x="497357" y="24549"/>
                  </a:lnTo>
                  <a:lnTo>
                    <a:pt x="495425" y="15007"/>
                  </a:lnTo>
                  <a:lnTo>
                    <a:pt x="490156" y="7202"/>
                  </a:lnTo>
                  <a:lnTo>
                    <a:pt x="482344" y="1933"/>
                  </a:lnTo>
                  <a:lnTo>
                    <a:pt x="472782" y="0"/>
                  </a:lnTo>
                  <a:lnTo>
                    <a:pt x="381" y="0"/>
                  </a:lnTo>
                  <a:lnTo>
                    <a:pt x="812" y="6959"/>
                  </a:lnTo>
                  <a:lnTo>
                    <a:pt x="711" y="13919"/>
                  </a:lnTo>
                  <a:lnTo>
                    <a:pt x="0" y="20815"/>
                  </a:lnTo>
                  <a:lnTo>
                    <a:pt x="472782" y="20815"/>
                  </a:lnTo>
                  <a:lnTo>
                    <a:pt x="474865" y="20815"/>
                  </a:lnTo>
                  <a:lnTo>
                    <a:pt x="476567" y="22466"/>
                  </a:lnTo>
                  <a:lnTo>
                    <a:pt x="476567" y="24549"/>
                  </a:lnTo>
                  <a:lnTo>
                    <a:pt x="587540" y="473290"/>
                  </a:lnTo>
                  <a:lnTo>
                    <a:pt x="587565" y="474637"/>
                  </a:lnTo>
                  <a:lnTo>
                    <a:pt x="608558" y="474637"/>
                  </a:lnTo>
                  <a:close/>
                </a:path>
              </a:pathLst>
            </a:custGeom>
            <a:ln w="4394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412735" y="6342975"/>
              <a:ext cx="603885" cy="479425"/>
            </a:xfrm>
            <a:custGeom>
              <a:avLst/>
              <a:gdLst/>
              <a:ahLst/>
              <a:cxnLst/>
              <a:rect l="l" t="t" r="r" b="b"/>
              <a:pathLst>
                <a:path w="603885" h="479425">
                  <a:moveTo>
                    <a:pt x="603567" y="0"/>
                  </a:moveTo>
                  <a:lnTo>
                    <a:pt x="0" y="0"/>
                  </a:lnTo>
                  <a:lnTo>
                    <a:pt x="0" y="479032"/>
                  </a:lnTo>
                  <a:lnTo>
                    <a:pt x="603567" y="479032"/>
                  </a:lnTo>
                  <a:lnTo>
                    <a:pt x="60356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414868" y="6345123"/>
              <a:ext cx="599440" cy="474980"/>
            </a:xfrm>
            <a:custGeom>
              <a:avLst/>
              <a:gdLst/>
              <a:ahLst/>
              <a:cxnLst/>
              <a:rect l="l" t="t" r="r" b="b"/>
              <a:pathLst>
                <a:path w="599439" h="474979">
                  <a:moveTo>
                    <a:pt x="569722" y="0"/>
                  </a:moveTo>
                  <a:lnTo>
                    <a:pt x="495" y="0"/>
                  </a:lnTo>
                  <a:lnTo>
                    <a:pt x="990" y="8369"/>
                  </a:lnTo>
                  <a:lnTo>
                    <a:pt x="876" y="16738"/>
                  </a:lnTo>
                  <a:lnTo>
                    <a:pt x="0" y="25082"/>
                  </a:lnTo>
                  <a:lnTo>
                    <a:pt x="572198" y="25082"/>
                  </a:lnTo>
                  <a:lnTo>
                    <a:pt x="574268" y="27114"/>
                  </a:lnTo>
                  <a:lnTo>
                    <a:pt x="574268" y="29591"/>
                  </a:lnTo>
                  <a:lnTo>
                    <a:pt x="465582" y="473125"/>
                  </a:lnTo>
                  <a:lnTo>
                    <a:pt x="465632" y="474738"/>
                  </a:lnTo>
                  <a:lnTo>
                    <a:pt x="490918" y="474738"/>
                  </a:lnTo>
                  <a:lnTo>
                    <a:pt x="490715" y="474218"/>
                  </a:lnTo>
                  <a:lnTo>
                    <a:pt x="490626" y="473697"/>
                  </a:lnTo>
                  <a:lnTo>
                    <a:pt x="490626" y="473125"/>
                  </a:lnTo>
                  <a:lnTo>
                    <a:pt x="599287" y="29591"/>
                  </a:lnTo>
                  <a:lnTo>
                    <a:pt x="596962" y="18082"/>
                  </a:lnTo>
                  <a:lnTo>
                    <a:pt x="590624" y="8675"/>
                  </a:lnTo>
                  <a:lnTo>
                    <a:pt x="581226" y="2328"/>
                  </a:lnTo>
                  <a:lnTo>
                    <a:pt x="569722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414868" y="6345123"/>
              <a:ext cx="599440" cy="474980"/>
            </a:xfrm>
            <a:custGeom>
              <a:avLst/>
              <a:gdLst/>
              <a:ahLst/>
              <a:cxnLst/>
              <a:rect l="l" t="t" r="r" b="b"/>
              <a:pathLst>
                <a:path w="599439" h="474979">
                  <a:moveTo>
                    <a:pt x="490918" y="474738"/>
                  </a:moveTo>
                  <a:lnTo>
                    <a:pt x="490715" y="474218"/>
                  </a:lnTo>
                  <a:lnTo>
                    <a:pt x="490626" y="473697"/>
                  </a:lnTo>
                  <a:lnTo>
                    <a:pt x="490626" y="473125"/>
                  </a:lnTo>
                  <a:lnTo>
                    <a:pt x="599287" y="29591"/>
                  </a:lnTo>
                  <a:lnTo>
                    <a:pt x="596962" y="18082"/>
                  </a:lnTo>
                  <a:lnTo>
                    <a:pt x="590624" y="8675"/>
                  </a:lnTo>
                  <a:lnTo>
                    <a:pt x="581226" y="2328"/>
                  </a:lnTo>
                  <a:lnTo>
                    <a:pt x="569722" y="0"/>
                  </a:lnTo>
                  <a:lnTo>
                    <a:pt x="495" y="0"/>
                  </a:lnTo>
                  <a:lnTo>
                    <a:pt x="990" y="8369"/>
                  </a:lnTo>
                  <a:lnTo>
                    <a:pt x="876" y="16738"/>
                  </a:lnTo>
                  <a:lnTo>
                    <a:pt x="0" y="25082"/>
                  </a:lnTo>
                  <a:lnTo>
                    <a:pt x="569722" y="25082"/>
                  </a:lnTo>
                  <a:lnTo>
                    <a:pt x="572198" y="25082"/>
                  </a:lnTo>
                  <a:lnTo>
                    <a:pt x="574268" y="27114"/>
                  </a:lnTo>
                  <a:lnTo>
                    <a:pt x="574268" y="29591"/>
                  </a:lnTo>
                  <a:lnTo>
                    <a:pt x="465582" y="473125"/>
                  </a:lnTo>
                  <a:lnTo>
                    <a:pt x="465632" y="474738"/>
                  </a:lnTo>
                  <a:lnTo>
                    <a:pt x="490918" y="474738"/>
                  </a:lnTo>
                  <a:close/>
                </a:path>
              </a:pathLst>
            </a:custGeom>
            <a:ln w="427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326157" y="4774844"/>
              <a:ext cx="255904" cy="1408430"/>
            </a:xfrm>
            <a:custGeom>
              <a:avLst/>
              <a:gdLst/>
              <a:ahLst/>
              <a:cxnLst/>
              <a:rect l="l" t="t" r="r" b="b"/>
              <a:pathLst>
                <a:path w="255905" h="1408429">
                  <a:moveTo>
                    <a:pt x="255524" y="0"/>
                  </a:moveTo>
                  <a:lnTo>
                    <a:pt x="0" y="0"/>
                  </a:lnTo>
                  <a:lnTo>
                    <a:pt x="0" y="1408391"/>
                  </a:lnTo>
                  <a:lnTo>
                    <a:pt x="255524" y="1408391"/>
                  </a:lnTo>
                  <a:lnTo>
                    <a:pt x="2555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2397150" y="5222824"/>
              <a:ext cx="33020" cy="16510"/>
            </a:xfrm>
            <a:custGeom>
              <a:avLst/>
              <a:gdLst/>
              <a:ahLst/>
              <a:cxnLst/>
              <a:rect l="l" t="t" r="r" b="b"/>
              <a:pathLst>
                <a:path w="33019" h="16510">
                  <a:moveTo>
                    <a:pt x="215" y="0"/>
                  </a:moveTo>
                  <a:lnTo>
                    <a:pt x="24422" y="330"/>
                  </a:lnTo>
                  <a:lnTo>
                    <a:pt x="30660" y="3230"/>
                  </a:lnTo>
                  <a:lnTo>
                    <a:pt x="32619" y="8851"/>
                  </a:lnTo>
                  <a:lnTo>
                    <a:pt x="30426" y="14206"/>
                  </a:lnTo>
                  <a:lnTo>
                    <a:pt x="24206" y="16306"/>
                  </a:lnTo>
                  <a:lnTo>
                    <a:pt x="0" y="15976"/>
                  </a:lnTo>
                  <a:lnTo>
                    <a:pt x="215" y="0"/>
                  </a:lnTo>
                  <a:close/>
                </a:path>
              </a:pathLst>
            </a:custGeom>
            <a:ln w="828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397150" y="5713691"/>
              <a:ext cx="33020" cy="16510"/>
            </a:xfrm>
            <a:custGeom>
              <a:avLst/>
              <a:gdLst/>
              <a:ahLst/>
              <a:cxnLst/>
              <a:rect l="l" t="t" r="r" b="b"/>
              <a:pathLst>
                <a:path w="33019" h="16510">
                  <a:moveTo>
                    <a:pt x="215" y="0"/>
                  </a:moveTo>
                  <a:lnTo>
                    <a:pt x="0" y="15976"/>
                  </a:lnTo>
                  <a:lnTo>
                    <a:pt x="24206" y="16306"/>
                  </a:lnTo>
                  <a:lnTo>
                    <a:pt x="30426" y="14206"/>
                  </a:lnTo>
                  <a:lnTo>
                    <a:pt x="32619" y="8851"/>
                  </a:lnTo>
                  <a:lnTo>
                    <a:pt x="30660" y="3230"/>
                  </a:lnTo>
                  <a:lnTo>
                    <a:pt x="24422" y="330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2397150" y="5713691"/>
              <a:ext cx="33020" cy="16510"/>
            </a:xfrm>
            <a:custGeom>
              <a:avLst/>
              <a:gdLst/>
              <a:ahLst/>
              <a:cxnLst/>
              <a:rect l="l" t="t" r="r" b="b"/>
              <a:pathLst>
                <a:path w="33019" h="16510">
                  <a:moveTo>
                    <a:pt x="215" y="0"/>
                  </a:moveTo>
                  <a:lnTo>
                    <a:pt x="24422" y="330"/>
                  </a:lnTo>
                  <a:lnTo>
                    <a:pt x="30660" y="3230"/>
                  </a:lnTo>
                  <a:lnTo>
                    <a:pt x="32619" y="8851"/>
                  </a:lnTo>
                  <a:lnTo>
                    <a:pt x="30426" y="14206"/>
                  </a:lnTo>
                  <a:lnTo>
                    <a:pt x="24206" y="16306"/>
                  </a:lnTo>
                  <a:lnTo>
                    <a:pt x="0" y="15976"/>
                  </a:lnTo>
                  <a:lnTo>
                    <a:pt x="215" y="0"/>
                  </a:lnTo>
                  <a:close/>
                </a:path>
              </a:pathLst>
            </a:custGeom>
            <a:ln w="828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2326157" y="5017160"/>
              <a:ext cx="23495" cy="923925"/>
            </a:xfrm>
            <a:custGeom>
              <a:avLst/>
              <a:gdLst/>
              <a:ahLst/>
              <a:cxnLst/>
              <a:rect l="l" t="t" r="r" b="b"/>
              <a:pathLst>
                <a:path w="23494" h="923925">
                  <a:moveTo>
                    <a:pt x="533" y="0"/>
                  </a:moveTo>
                  <a:lnTo>
                    <a:pt x="0" y="923759"/>
                  </a:lnTo>
                  <a:lnTo>
                    <a:pt x="22479" y="923836"/>
                  </a:lnTo>
                  <a:lnTo>
                    <a:pt x="23012" y="76"/>
                  </a:lnTo>
                  <a:lnTo>
                    <a:pt x="533" y="0"/>
                  </a:lnTo>
                  <a:close/>
                </a:path>
              </a:pathLst>
            </a:custGeom>
            <a:solidFill>
              <a:srgbClr val="F582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2326157" y="5017160"/>
              <a:ext cx="23495" cy="923925"/>
            </a:xfrm>
            <a:custGeom>
              <a:avLst/>
              <a:gdLst/>
              <a:ahLst/>
              <a:cxnLst/>
              <a:rect l="l" t="t" r="r" b="b"/>
              <a:pathLst>
                <a:path w="23494" h="923925">
                  <a:moveTo>
                    <a:pt x="533" y="0"/>
                  </a:moveTo>
                  <a:lnTo>
                    <a:pt x="23012" y="76"/>
                  </a:lnTo>
                  <a:lnTo>
                    <a:pt x="22479" y="923836"/>
                  </a:lnTo>
                  <a:lnTo>
                    <a:pt x="0" y="923759"/>
                  </a:lnTo>
                  <a:lnTo>
                    <a:pt x="533" y="0"/>
                  </a:lnTo>
                  <a:close/>
                </a:path>
              </a:pathLst>
            </a:custGeom>
            <a:ln w="828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2349169" y="4774844"/>
              <a:ext cx="233045" cy="1408430"/>
            </a:xfrm>
            <a:custGeom>
              <a:avLst/>
              <a:gdLst/>
              <a:ahLst/>
              <a:cxnLst/>
              <a:rect l="l" t="t" r="r" b="b"/>
              <a:pathLst>
                <a:path w="233044" h="1408429">
                  <a:moveTo>
                    <a:pt x="229603" y="0"/>
                  </a:moveTo>
                  <a:lnTo>
                    <a:pt x="226085" y="0"/>
                  </a:lnTo>
                  <a:lnTo>
                    <a:pt x="0" y="0"/>
                  </a:lnTo>
                  <a:lnTo>
                    <a:pt x="0" y="1406804"/>
                  </a:lnTo>
                  <a:lnTo>
                    <a:pt x="1346" y="1408404"/>
                  </a:lnTo>
                  <a:lnTo>
                    <a:pt x="227444" y="1408404"/>
                  </a:lnTo>
                  <a:lnTo>
                    <a:pt x="232981" y="1403604"/>
                  </a:lnTo>
                  <a:lnTo>
                    <a:pt x="232498" y="1397800"/>
                  </a:lnTo>
                  <a:lnTo>
                    <a:pt x="222232" y="1353666"/>
                  </a:lnTo>
                  <a:lnTo>
                    <a:pt x="198526" y="1317790"/>
                  </a:lnTo>
                  <a:lnTo>
                    <a:pt x="194411" y="1312532"/>
                  </a:lnTo>
                  <a:lnTo>
                    <a:pt x="184480" y="1316278"/>
                  </a:lnTo>
                  <a:lnTo>
                    <a:pt x="184480" y="1357668"/>
                  </a:lnTo>
                  <a:lnTo>
                    <a:pt x="181635" y="1359928"/>
                  </a:lnTo>
                  <a:lnTo>
                    <a:pt x="141274" y="1359928"/>
                  </a:lnTo>
                  <a:lnTo>
                    <a:pt x="141274" y="1318069"/>
                  </a:lnTo>
                  <a:lnTo>
                    <a:pt x="138823" y="1315631"/>
                  </a:lnTo>
                  <a:lnTo>
                    <a:pt x="95859" y="1315631"/>
                  </a:lnTo>
                  <a:lnTo>
                    <a:pt x="93408" y="1318069"/>
                  </a:lnTo>
                  <a:lnTo>
                    <a:pt x="93408" y="1359928"/>
                  </a:lnTo>
                  <a:lnTo>
                    <a:pt x="49898" y="1359928"/>
                  </a:lnTo>
                  <a:lnTo>
                    <a:pt x="48018" y="1356512"/>
                  </a:lnTo>
                  <a:lnTo>
                    <a:pt x="48018" y="49352"/>
                  </a:lnTo>
                  <a:lnTo>
                    <a:pt x="52095" y="48031"/>
                  </a:lnTo>
                  <a:lnTo>
                    <a:pt x="93408" y="48044"/>
                  </a:lnTo>
                  <a:lnTo>
                    <a:pt x="93408" y="92240"/>
                  </a:lnTo>
                  <a:lnTo>
                    <a:pt x="95859" y="94691"/>
                  </a:lnTo>
                  <a:lnTo>
                    <a:pt x="138836" y="94691"/>
                  </a:lnTo>
                  <a:lnTo>
                    <a:pt x="141274" y="92240"/>
                  </a:lnTo>
                  <a:lnTo>
                    <a:pt x="141274" y="48044"/>
                  </a:lnTo>
                  <a:lnTo>
                    <a:pt x="176961" y="48044"/>
                  </a:lnTo>
                  <a:lnTo>
                    <a:pt x="182016" y="48463"/>
                  </a:lnTo>
                  <a:lnTo>
                    <a:pt x="184873" y="51219"/>
                  </a:lnTo>
                  <a:lnTo>
                    <a:pt x="184645" y="57289"/>
                  </a:lnTo>
                  <a:lnTo>
                    <a:pt x="184645" y="91808"/>
                  </a:lnTo>
                  <a:lnTo>
                    <a:pt x="187528" y="94691"/>
                  </a:lnTo>
                  <a:lnTo>
                    <a:pt x="229603" y="94691"/>
                  </a:lnTo>
                  <a:lnTo>
                    <a:pt x="232498" y="91808"/>
                  </a:lnTo>
                  <a:lnTo>
                    <a:pt x="232498" y="2895"/>
                  </a:lnTo>
                  <a:lnTo>
                    <a:pt x="2296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2349169" y="4774844"/>
              <a:ext cx="233045" cy="1408430"/>
            </a:xfrm>
            <a:custGeom>
              <a:avLst/>
              <a:gdLst/>
              <a:ahLst/>
              <a:cxnLst/>
              <a:rect l="l" t="t" r="r" b="b"/>
              <a:pathLst>
                <a:path w="233044" h="1408429">
                  <a:moveTo>
                    <a:pt x="226085" y="0"/>
                  </a:moveTo>
                  <a:lnTo>
                    <a:pt x="0" y="0"/>
                  </a:lnTo>
                  <a:lnTo>
                    <a:pt x="0" y="1395958"/>
                  </a:lnTo>
                  <a:lnTo>
                    <a:pt x="0" y="1406804"/>
                  </a:lnTo>
                  <a:lnTo>
                    <a:pt x="1346" y="1408404"/>
                  </a:lnTo>
                  <a:lnTo>
                    <a:pt x="12014" y="1408404"/>
                  </a:lnTo>
                  <a:lnTo>
                    <a:pt x="224523" y="1408404"/>
                  </a:lnTo>
                  <a:lnTo>
                    <a:pt x="227444" y="1408404"/>
                  </a:lnTo>
                  <a:lnTo>
                    <a:pt x="232981" y="1403604"/>
                  </a:lnTo>
                  <a:lnTo>
                    <a:pt x="222232" y="1353666"/>
                  </a:lnTo>
                  <a:lnTo>
                    <a:pt x="198526" y="1317790"/>
                  </a:lnTo>
                  <a:lnTo>
                    <a:pt x="194411" y="1312532"/>
                  </a:lnTo>
                  <a:lnTo>
                    <a:pt x="184480" y="1316278"/>
                  </a:lnTo>
                  <a:lnTo>
                    <a:pt x="184480" y="1323225"/>
                  </a:lnTo>
                  <a:lnTo>
                    <a:pt x="184480" y="1350619"/>
                  </a:lnTo>
                  <a:lnTo>
                    <a:pt x="184480" y="1357668"/>
                  </a:lnTo>
                  <a:lnTo>
                    <a:pt x="181635" y="1359928"/>
                  </a:lnTo>
                  <a:lnTo>
                    <a:pt x="175069" y="1359928"/>
                  </a:lnTo>
                  <a:lnTo>
                    <a:pt x="141274" y="1359928"/>
                  </a:lnTo>
                  <a:lnTo>
                    <a:pt x="141274" y="1321066"/>
                  </a:lnTo>
                  <a:lnTo>
                    <a:pt x="141274" y="1318069"/>
                  </a:lnTo>
                  <a:lnTo>
                    <a:pt x="138823" y="1315631"/>
                  </a:lnTo>
                  <a:lnTo>
                    <a:pt x="135839" y="1315631"/>
                  </a:lnTo>
                  <a:lnTo>
                    <a:pt x="98844" y="1315631"/>
                  </a:lnTo>
                  <a:lnTo>
                    <a:pt x="95859" y="1315631"/>
                  </a:lnTo>
                  <a:lnTo>
                    <a:pt x="93408" y="1318069"/>
                  </a:lnTo>
                  <a:lnTo>
                    <a:pt x="93408" y="1321066"/>
                  </a:lnTo>
                  <a:lnTo>
                    <a:pt x="93408" y="1359928"/>
                  </a:lnTo>
                  <a:lnTo>
                    <a:pt x="57759" y="1359928"/>
                  </a:lnTo>
                  <a:lnTo>
                    <a:pt x="49898" y="1359928"/>
                  </a:lnTo>
                  <a:lnTo>
                    <a:pt x="48018" y="1356512"/>
                  </a:lnTo>
                  <a:lnTo>
                    <a:pt x="48018" y="1349070"/>
                  </a:lnTo>
                  <a:lnTo>
                    <a:pt x="48018" y="56934"/>
                  </a:lnTo>
                  <a:lnTo>
                    <a:pt x="48018" y="49352"/>
                  </a:lnTo>
                  <a:lnTo>
                    <a:pt x="52095" y="48031"/>
                  </a:lnTo>
                  <a:lnTo>
                    <a:pt x="57734" y="48031"/>
                  </a:lnTo>
                  <a:lnTo>
                    <a:pt x="93408" y="48044"/>
                  </a:lnTo>
                  <a:lnTo>
                    <a:pt x="93408" y="89268"/>
                  </a:lnTo>
                  <a:lnTo>
                    <a:pt x="93408" y="92240"/>
                  </a:lnTo>
                  <a:lnTo>
                    <a:pt x="95859" y="94691"/>
                  </a:lnTo>
                  <a:lnTo>
                    <a:pt x="98844" y="94691"/>
                  </a:lnTo>
                  <a:lnTo>
                    <a:pt x="135839" y="94691"/>
                  </a:lnTo>
                  <a:lnTo>
                    <a:pt x="138836" y="94691"/>
                  </a:lnTo>
                  <a:lnTo>
                    <a:pt x="141274" y="92240"/>
                  </a:lnTo>
                  <a:lnTo>
                    <a:pt x="141274" y="89268"/>
                  </a:lnTo>
                  <a:lnTo>
                    <a:pt x="141274" y="48044"/>
                  </a:lnTo>
                  <a:lnTo>
                    <a:pt x="176961" y="48044"/>
                  </a:lnTo>
                  <a:lnTo>
                    <a:pt x="182016" y="48463"/>
                  </a:lnTo>
                  <a:lnTo>
                    <a:pt x="184873" y="51219"/>
                  </a:lnTo>
                  <a:lnTo>
                    <a:pt x="184645" y="57289"/>
                  </a:lnTo>
                  <a:lnTo>
                    <a:pt x="184645" y="88265"/>
                  </a:lnTo>
                  <a:lnTo>
                    <a:pt x="184645" y="91808"/>
                  </a:lnTo>
                  <a:lnTo>
                    <a:pt x="187528" y="94691"/>
                  </a:lnTo>
                  <a:lnTo>
                    <a:pt x="191058" y="94691"/>
                  </a:lnTo>
                  <a:lnTo>
                    <a:pt x="226085" y="94691"/>
                  </a:lnTo>
                  <a:lnTo>
                    <a:pt x="229603" y="94691"/>
                  </a:lnTo>
                  <a:lnTo>
                    <a:pt x="232498" y="91808"/>
                  </a:lnTo>
                  <a:lnTo>
                    <a:pt x="232498" y="88265"/>
                  </a:lnTo>
                  <a:lnTo>
                    <a:pt x="232498" y="6426"/>
                  </a:lnTo>
                  <a:lnTo>
                    <a:pt x="232498" y="2895"/>
                  </a:lnTo>
                  <a:lnTo>
                    <a:pt x="229603" y="0"/>
                  </a:lnTo>
                  <a:lnTo>
                    <a:pt x="226085" y="0"/>
                  </a:lnTo>
                  <a:close/>
                </a:path>
              </a:pathLst>
            </a:custGeom>
            <a:ln w="828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5262867" y="6344071"/>
              <a:ext cx="502284" cy="479425"/>
            </a:xfrm>
            <a:custGeom>
              <a:avLst/>
              <a:gdLst/>
              <a:ahLst/>
              <a:cxnLst/>
              <a:rect l="l" t="t" r="r" b="b"/>
              <a:pathLst>
                <a:path w="502285" h="479425">
                  <a:moveTo>
                    <a:pt x="501992" y="0"/>
                  </a:moveTo>
                  <a:lnTo>
                    <a:pt x="0" y="0"/>
                  </a:lnTo>
                  <a:lnTo>
                    <a:pt x="0" y="479028"/>
                  </a:lnTo>
                  <a:lnTo>
                    <a:pt x="501992" y="479028"/>
                  </a:lnTo>
                  <a:lnTo>
                    <a:pt x="50199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5265039" y="6346240"/>
              <a:ext cx="497840" cy="474980"/>
            </a:xfrm>
            <a:custGeom>
              <a:avLst/>
              <a:gdLst/>
              <a:ahLst/>
              <a:cxnLst/>
              <a:rect l="l" t="t" r="r" b="b"/>
              <a:pathLst>
                <a:path w="497839" h="474979">
                  <a:moveTo>
                    <a:pt x="472808" y="0"/>
                  </a:moveTo>
                  <a:lnTo>
                    <a:pt x="431" y="0"/>
                  </a:lnTo>
                  <a:lnTo>
                    <a:pt x="838" y="6985"/>
                  </a:lnTo>
                  <a:lnTo>
                    <a:pt x="711" y="13906"/>
                  </a:lnTo>
                  <a:lnTo>
                    <a:pt x="0" y="20815"/>
                  </a:lnTo>
                  <a:lnTo>
                    <a:pt x="474865" y="20815"/>
                  </a:lnTo>
                  <a:lnTo>
                    <a:pt x="476567" y="22491"/>
                  </a:lnTo>
                  <a:lnTo>
                    <a:pt x="476567" y="473316"/>
                  </a:lnTo>
                  <a:lnTo>
                    <a:pt x="476618" y="474662"/>
                  </a:lnTo>
                  <a:lnTo>
                    <a:pt x="497611" y="474662"/>
                  </a:lnTo>
                  <a:lnTo>
                    <a:pt x="497459" y="474230"/>
                  </a:lnTo>
                  <a:lnTo>
                    <a:pt x="497357" y="473798"/>
                  </a:lnTo>
                  <a:lnTo>
                    <a:pt x="497357" y="24574"/>
                  </a:lnTo>
                  <a:lnTo>
                    <a:pt x="495427" y="15028"/>
                  </a:lnTo>
                  <a:lnTo>
                    <a:pt x="490164" y="7215"/>
                  </a:lnTo>
                  <a:lnTo>
                    <a:pt x="482360" y="1937"/>
                  </a:lnTo>
                  <a:lnTo>
                    <a:pt x="472808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5265039" y="6346240"/>
              <a:ext cx="497840" cy="474980"/>
            </a:xfrm>
            <a:custGeom>
              <a:avLst/>
              <a:gdLst/>
              <a:ahLst/>
              <a:cxnLst/>
              <a:rect l="l" t="t" r="r" b="b"/>
              <a:pathLst>
                <a:path w="497839" h="474979">
                  <a:moveTo>
                    <a:pt x="497611" y="474662"/>
                  </a:moveTo>
                  <a:lnTo>
                    <a:pt x="497459" y="474230"/>
                  </a:lnTo>
                  <a:lnTo>
                    <a:pt x="497357" y="473798"/>
                  </a:lnTo>
                  <a:lnTo>
                    <a:pt x="497357" y="473316"/>
                  </a:lnTo>
                  <a:lnTo>
                    <a:pt x="497357" y="24574"/>
                  </a:lnTo>
                  <a:lnTo>
                    <a:pt x="495427" y="15028"/>
                  </a:lnTo>
                  <a:lnTo>
                    <a:pt x="490164" y="7215"/>
                  </a:lnTo>
                  <a:lnTo>
                    <a:pt x="482360" y="1937"/>
                  </a:lnTo>
                  <a:lnTo>
                    <a:pt x="472808" y="0"/>
                  </a:lnTo>
                  <a:lnTo>
                    <a:pt x="431" y="0"/>
                  </a:lnTo>
                  <a:lnTo>
                    <a:pt x="838" y="6985"/>
                  </a:lnTo>
                  <a:lnTo>
                    <a:pt x="711" y="13906"/>
                  </a:lnTo>
                  <a:lnTo>
                    <a:pt x="0" y="20815"/>
                  </a:lnTo>
                  <a:lnTo>
                    <a:pt x="472808" y="20815"/>
                  </a:lnTo>
                  <a:lnTo>
                    <a:pt x="474865" y="20815"/>
                  </a:lnTo>
                  <a:lnTo>
                    <a:pt x="476567" y="22491"/>
                  </a:lnTo>
                  <a:lnTo>
                    <a:pt x="476567" y="24574"/>
                  </a:lnTo>
                  <a:lnTo>
                    <a:pt x="476567" y="473316"/>
                  </a:lnTo>
                  <a:lnTo>
                    <a:pt x="476618" y="474662"/>
                  </a:lnTo>
                  <a:lnTo>
                    <a:pt x="497611" y="474662"/>
                  </a:lnTo>
                  <a:close/>
                </a:path>
              </a:pathLst>
            </a:custGeom>
            <a:ln w="4394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5180952" y="4741265"/>
              <a:ext cx="666115" cy="1461135"/>
            </a:xfrm>
            <a:custGeom>
              <a:avLst/>
              <a:gdLst/>
              <a:ahLst/>
              <a:cxnLst/>
              <a:rect l="l" t="t" r="r" b="b"/>
              <a:pathLst>
                <a:path w="666114" h="1461135">
                  <a:moveTo>
                    <a:pt x="665810" y="0"/>
                  </a:moveTo>
                  <a:lnTo>
                    <a:pt x="0" y="0"/>
                  </a:lnTo>
                  <a:lnTo>
                    <a:pt x="0" y="1460969"/>
                  </a:lnTo>
                  <a:lnTo>
                    <a:pt x="665810" y="1460969"/>
                  </a:lnTo>
                  <a:lnTo>
                    <a:pt x="6658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5182243" y="4742459"/>
              <a:ext cx="664210" cy="1459230"/>
            </a:xfrm>
            <a:custGeom>
              <a:avLst/>
              <a:gdLst/>
              <a:ahLst/>
              <a:cxnLst/>
              <a:rect l="l" t="t" r="r" b="b"/>
              <a:pathLst>
                <a:path w="664210" h="1459229">
                  <a:moveTo>
                    <a:pt x="482960" y="517245"/>
                  </a:moveTo>
                  <a:lnTo>
                    <a:pt x="506645" y="517575"/>
                  </a:lnTo>
                  <a:lnTo>
                    <a:pt x="512752" y="520413"/>
                  </a:lnTo>
                  <a:lnTo>
                    <a:pt x="514672" y="525911"/>
                  </a:lnTo>
                  <a:lnTo>
                    <a:pt x="512525" y="531150"/>
                  </a:lnTo>
                  <a:lnTo>
                    <a:pt x="506429" y="533209"/>
                  </a:lnTo>
                  <a:lnTo>
                    <a:pt x="482782" y="532879"/>
                  </a:lnTo>
                  <a:lnTo>
                    <a:pt x="482782" y="1010348"/>
                  </a:lnTo>
                  <a:lnTo>
                    <a:pt x="482960" y="997610"/>
                  </a:lnTo>
                  <a:lnTo>
                    <a:pt x="506645" y="997927"/>
                  </a:lnTo>
                  <a:lnTo>
                    <a:pt x="512752" y="1000767"/>
                  </a:lnTo>
                  <a:lnTo>
                    <a:pt x="514672" y="1006270"/>
                  </a:lnTo>
                  <a:lnTo>
                    <a:pt x="512525" y="1011513"/>
                  </a:lnTo>
                  <a:lnTo>
                    <a:pt x="506429" y="1013574"/>
                  </a:lnTo>
                  <a:lnTo>
                    <a:pt x="482782" y="1013244"/>
                  </a:lnTo>
                  <a:lnTo>
                    <a:pt x="482782" y="1399070"/>
                  </a:lnTo>
                  <a:lnTo>
                    <a:pt x="482782" y="1406334"/>
                  </a:lnTo>
                  <a:lnTo>
                    <a:pt x="484624" y="1409674"/>
                  </a:lnTo>
                  <a:lnTo>
                    <a:pt x="492320" y="1409674"/>
                  </a:lnTo>
                  <a:lnTo>
                    <a:pt x="527219" y="1409674"/>
                  </a:lnTo>
                  <a:lnTo>
                    <a:pt x="527219" y="1371650"/>
                  </a:lnTo>
                  <a:lnTo>
                    <a:pt x="527219" y="1368729"/>
                  </a:lnTo>
                  <a:lnTo>
                    <a:pt x="529620" y="1366329"/>
                  </a:lnTo>
                  <a:lnTo>
                    <a:pt x="532515" y="1366329"/>
                  </a:lnTo>
                  <a:lnTo>
                    <a:pt x="568736" y="1366329"/>
                  </a:lnTo>
                  <a:lnTo>
                    <a:pt x="571657" y="1366329"/>
                  </a:lnTo>
                  <a:lnTo>
                    <a:pt x="574057" y="1368729"/>
                  </a:lnTo>
                  <a:lnTo>
                    <a:pt x="574057" y="1371650"/>
                  </a:lnTo>
                  <a:lnTo>
                    <a:pt x="574057" y="1409674"/>
                  </a:lnTo>
                  <a:lnTo>
                    <a:pt x="607128" y="1409674"/>
                  </a:lnTo>
                  <a:lnTo>
                    <a:pt x="613541" y="1409674"/>
                  </a:lnTo>
                  <a:lnTo>
                    <a:pt x="616335" y="1407464"/>
                  </a:lnTo>
                  <a:lnTo>
                    <a:pt x="616335" y="1400568"/>
                  </a:lnTo>
                  <a:lnTo>
                    <a:pt x="616335" y="1373771"/>
                  </a:lnTo>
                  <a:lnTo>
                    <a:pt x="616335" y="1366964"/>
                  </a:lnTo>
                  <a:lnTo>
                    <a:pt x="626051" y="1363294"/>
                  </a:lnTo>
                  <a:lnTo>
                    <a:pt x="653278" y="1403553"/>
                  </a:lnTo>
                  <a:lnTo>
                    <a:pt x="663325" y="1446733"/>
                  </a:lnTo>
                  <a:lnTo>
                    <a:pt x="663795" y="1452422"/>
                  </a:lnTo>
                  <a:lnTo>
                    <a:pt x="658385" y="1457121"/>
                  </a:lnTo>
                  <a:lnTo>
                    <a:pt x="655527" y="1457121"/>
                  </a:lnTo>
                  <a:lnTo>
                    <a:pt x="494961" y="1457121"/>
                  </a:lnTo>
                  <a:lnTo>
                    <a:pt x="467555" y="1457121"/>
                  </a:lnTo>
                  <a:lnTo>
                    <a:pt x="447540" y="1457121"/>
                  </a:lnTo>
                  <a:lnTo>
                    <a:pt x="446473" y="1457121"/>
                  </a:lnTo>
                  <a:lnTo>
                    <a:pt x="445508" y="1457109"/>
                  </a:lnTo>
                  <a:lnTo>
                    <a:pt x="444619" y="1457071"/>
                  </a:lnTo>
                  <a:lnTo>
                    <a:pt x="436376" y="1457045"/>
                  </a:lnTo>
                  <a:lnTo>
                    <a:pt x="391471" y="1450127"/>
                  </a:lnTo>
                  <a:lnTo>
                    <a:pt x="382389" y="1425854"/>
                  </a:lnTo>
                  <a:lnTo>
                    <a:pt x="384395" y="1348752"/>
                  </a:lnTo>
                  <a:lnTo>
                    <a:pt x="391939" y="1153782"/>
                  </a:lnTo>
                  <a:lnTo>
                    <a:pt x="392371" y="1149959"/>
                  </a:lnTo>
                  <a:lnTo>
                    <a:pt x="390986" y="1146619"/>
                  </a:lnTo>
                  <a:lnTo>
                    <a:pt x="388040" y="1143736"/>
                  </a:lnTo>
                  <a:lnTo>
                    <a:pt x="349356" y="1108189"/>
                  </a:lnTo>
                  <a:lnTo>
                    <a:pt x="363377" y="1092758"/>
                  </a:lnTo>
                  <a:lnTo>
                    <a:pt x="406265" y="1131227"/>
                  </a:lnTo>
                  <a:lnTo>
                    <a:pt x="411285" y="1137694"/>
                  </a:lnTo>
                  <a:lnTo>
                    <a:pt x="413318" y="1143868"/>
                  </a:lnTo>
                  <a:lnTo>
                    <a:pt x="413596" y="1150306"/>
                  </a:lnTo>
                  <a:lnTo>
                    <a:pt x="413351" y="1157566"/>
                  </a:lnTo>
                  <a:lnTo>
                    <a:pt x="404169" y="1408722"/>
                  </a:lnTo>
                  <a:lnTo>
                    <a:pt x="410067" y="1420778"/>
                  </a:lnTo>
                  <a:lnTo>
                    <a:pt x="419009" y="1425846"/>
                  </a:lnTo>
                  <a:lnTo>
                    <a:pt x="428436" y="1424940"/>
                  </a:lnTo>
                  <a:lnTo>
                    <a:pt x="435792" y="1419072"/>
                  </a:lnTo>
                  <a:lnTo>
                    <a:pt x="435792" y="110312"/>
                  </a:lnTo>
                  <a:lnTo>
                    <a:pt x="418634" y="106616"/>
                  </a:lnTo>
                  <a:lnTo>
                    <a:pt x="5643" y="17437"/>
                  </a:lnTo>
                  <a:lnTo>
                    <a:pt x="922" y="11742"/>
                  </a:lnTo>
                  <a:lnTo>
                    <a:pt x="0" y="6961"/>
                  </a:lnTo>
                  <a:lnTo>
                    <a:pt x="2737" y="3058"/>
                  </a:lnTo>
                  <a:lnTo>
                    <a:pt x="8996" y="0"/>
                  </a:lnTo>
                  <a:lnTo>
                    <a:pt x="419828" y="78841"/>
                  </a:lnTo>
                  <a:lnTo>
                    <a:pt x="616488" y="78841"/>
                  </a:lnTo>
                  <a:lnTo>
                    <a:pt x="657039" y="78841"/>
                  </a:lnTo>
                  <a:lnTo>
                    <a:pt x="660493" y="78841"/>
                  </a:lnTo>
                  <a:lnTo>
                    <a:pt x="663325" y="81673"/>
                  </a:lnTo>
                  <a:lnTo>
                    <a:pt x="663325" y="85128"/>
                  </a:lnTo>
                  <a:lnTo>
                    <a:pt x="663325" y="165214"/>
                  </a:lnTo>
                  <a:lnTo>
                    <a:pt x="663325" y="168681"/>
                  </a:lnTo>
                  <a:lnTo>
                    <a:pt x="660493" y="171500"/>
                  </a:lnTo>
                  <a:lnTo>
                    <a:pt x="657039" y="171500"/>
                  </a:lnTo>
                  <a:lnTo>
                    <a:pt x="622774" y="171500"/>
                  </a:lnTo>
                  <a:lnTo>
                    <a:pt x="619307" y="171500"/>
                  </a:lnTo>
                  <a:lnTo>
                    <a:pt x="616488" y="168681"/>
                  </a:lnTo>
                  <a:lnTo>
                    <a:pt x="616488" y="165214"/>
                  </a:lnTo>
                  <a:lnTo>
                    <a:pt x="616488" y="134912"/>
                  </a:lnTo>
                  <a:lnTo>
                    <a:pt x="616716" y="128955"/>
                  </a:lnTo>
                  <a:lnTo>
                    <a:pt x="613922" y="126263"/>
                  </a:lnTo>
                  <a:lnTo>
                    <a:pt x="608982" y="125857"/>
                  </a:lnTo>
                  <a:lnTo>
                    <a:pt x="574057" y="125857"/>
                  </a:lnTo>
                  <a:lnTo>
                    <a:pt x="574057" y="166192"/>
                  </a:lnTo>
                  <a:lnTo>
                    <a:pt x="574057" y="169113"/>
                  </a:lnTo>
                  <a:lnTo>
                    <a:pt x="571657" y="171500"/>
                  </a:lnTo>
                  <a:lnTo>
                    <a:pt x="568736" y="171500"/>
                  </a:lnTo>
                  <a:lnTo>
                    <a:pt x="532515" y="171500"/>
                  </a:lnTo>
                  <a:lnTo>
                    <a:pt x="529607" y="171500"/>
                  </a:lnTo>
                  <a:lnTo>
                    <a:pt x="527219" y="169113"/>
                  </a:lnTo>
                  <a:lnTo>
                    <a:pt x="527219" y="166192"/>
                  </a:lnTo>
                  <a:lnTo>
                    <a:pt x="527219" y="125844"/>
                  </a:lnTo>
                  <a:lnTo>
                    <a:pt x="492282" y="125831"/>
                  </a:lnTo>
                  <a:lnTo>
                    <a:pt x="486770" y="125831"/>
                  </a:lnTo>
                  <a:lnTo>
                    <a:pt x="482782" y="127139"/>
                  </a:lnTo>
                  <a:lnTo>
                    <a:pt x="482782" y="134556"/>
                  </a:lnTo>
                  <a:lnTo>
                    <a:pt x="482782" y="529971"/>
                  </a:lnTo>
                  <a:lnTo>
                    <a:pt x="482960" y="517245"/>
                  </a:lnTo>
                  <a:close/>
                </a:path>
              </a:pathLst>
            </a:custGeom>
            <a:ln w="8102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5201424" y="4766182"/>
              <a:ext cx="398145" cy="106045"/>
            </a:xfrm>
            <a:custGeom>
              <a:avLst/>
              <a:gdLst/>
              <a:ahLst/>
              <a:cxnLst/>
              <a:rect l="l" t="t" r="r" b="b"/>
              <a:pathLst>
                <a:path w="398145" h="106045">
                  <a:moveTo>
                    <a:pt x="4673" y="0"/>
                  </a:moveTo>
                  <a:lnTo>
                    <a:pt x="0" y="21488"/>
                  </a:lnTo>
                  <a:lnTo>
                    <a:pt x="393255" y="105918"/>
                  </a:lnTo>
                  <a:lnTo>
                    <a:pt x="397941" y="84416"/>
                  </a:lnTo>
                  <a:lnTo>
                    <a:pt x="4673" y="0"/>
                  </a:lnTo>
                  <a:close/>
                </a:path>
              </a:pathLst>
            </a:custGeom>
            <a:solidFill>
              <a:srgbClr val="F582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5201424" y="4766182"/>
              <a:ext cx="398145" cy="106045"/>
            </a:xfrm>
            <a:custGeom>
              <a:avLst/>
              <a:gdLst/>
              <a:ahLst/>
              <a:cxnLst/>
              <a:rect l="l" t="t" r="r" b="b"/>
              <a:pathLst>
                <a:path w="398145" h="106045">
                  <a:moveTo>
                    <a:pt x="0" y="21488"/>
                  </a:moveTo>
                  <a:lnTo>
                    <a:pt x="4673" y="0"/>
                  </a:lnTo>
                  <a:lnTo>
                    <a:pt x="397941" y="84416"/>
                  </a:lnTo>
                  <a:lnTo>
                    <a:pt x="393255" y="105918"/>
                  </a:lnTo>
                  <a:lnTo>
                    <a:pt x="0" y="21488"/>
                  </a:lnTo>
                  <a:close/>
                </a:path>
              </a:pathLst>
            </a:custGeom>
            <a:ln w="810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831061" y="3850143"/>
              <a:ext cx="531495" cy="173990"/>
            </a:xfrm>
            <a:custGeom>
              <a:avLst/>
              <a:gdLst/>
              <a:ahLst/>
              <a:cxnLst/>
              <a:rect l="l" t="t" r="r" b="b"/>
              <a:pathLst>
                <a:path w="531494" h="173989">
                  <a:moveTo>
                    <a:pt x="530998" y="0"/>
                  </a:moveTo>
                  <a:lnTo>
                    <a:pt x="0" y="0"/>
                  </a:lnTo>
                  <a:lnTo>
                    <a:pt x="0" y="173737"/>
                  </a:lnTo>
                  <a:lnTo>
                    <a:pt x="530998" y="173737"/>
                  </a:lnTo>
                  <a:lnTo>
                    <a:pt x="53099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1" name="object 41"/>
          <p:cNvSpPr txBox="1"/>
          <p:nvPr/>
        </p:nvSpPr>
        <p:spPr>
          <a:xfrm>
            <a:off x="3294507" y="7640319"/>
            <a:ext cx="7118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PEE </a:t>
            </a:r>
            <a:r>
              <a:rPr sz="1200" b="1" spc="-20" dirty="0">
                <a:solidFill>
                  <a:srgbClr val="231F20"/>
                </a:solidFill>
                <a:latin typeface="Arial"/>
                <a:cs typeface="Arial"/>
              </a:rPr>
              <a:t>2100</a:t>
            </a:r>
            <a:endParaRPr sz="120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2858360" y="9995876"/>
            <a:ext cx="97599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74955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solidFill>
                  <a:srgbClr val="231F20"/>
                </a:solidFill>
                <a:latin typeface="Arial"/>
                <a:cs typeface="Arial"/>
              </a:rPr>
              <a:t>CEFLA</a:t>
            </a:r>
            <a:r>
              <a:rPr sz="60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spc="-25" dirty="0">
                <a:solidFill>
                  <a:srgbClr val="231F20"/>
                </a:solidFill>
                <a:latin typeface="Arial"/>
                <a:cs typeface="Arial"/>
              </a:rPr>
              <a:t>S25</a:t>
            </a:r>
            <a:r>
              <a:rPr sz="600" spc="5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dirty="0">
                <a:solidFill>
                  <a:srgbClr val="231F20"/>
                </a:solidFill>
                <a:latin typeface="Arial"/>
                <a:cs typeface="Arial"/>
              </a:rPr>
              <a:t>MODERN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dirty="0">
                <a:solidFill>
                  <a:srgbClr val="231F20"/>
                </a:solidFill>
                <a:latin typeface="Arial"/>
                <a:cs typeface="Arial"/>
              </a:rPr>
              <a:t>EXPO</a:t>
            </a:r>
            <a:r>
              <a:rPr sz="60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dirty="0">
                <a:solidFill>
                  <a:srgbClr val="231F20"/>
                </a:solidFill>
                <a:latin typeface="Arial"/>
                <a:cs typeface="Arial"/>
              </a:rPr>
              <a:t>KIDER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spc="-25" dirty="0">
                <a:solidFill>
                  <a:srgbClr val="231F20"/>
                </a:solidFill>
                <a:latin typeface="Arial"/>
                <a:cs typeface="Arial"/>
              </a:rPr>
              <a:t>KS</a:t>
            </a:r>
            <a:endParaRPr sz="60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3988343" y="9930635"/>
            <a:ext cx="39941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solidFill>
                  <a:srgbClr val="231F20"/>
                </a:solidFill>
                <a:latin typeface="Arial"/>
                <a:cs typeface="Arial"/>
              </a:rPr>
              <a:t>CAEM</a:t>
            </a:r>
            <a:r>
              <a:rPr sz="60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spc="-25" dirty="0">
                <a:solidFill>
                  <a:srgbClr val="231F20"/>
                </a:solidFill>
                <a:latin typeface="Arial"/>
                <a:cs typeface="Arial"/>
              </a:rPr>
              <a:t>T25</a:t>
            </a:r>
            <a:endParaRPr sz="60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5653671" y="7640319"/>
            <a:ext cx="7118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PEE </a:t>
            </a:r>
            <a:r>
              <a:rPr sz="1200" b="1" spc="-20" dirty="0">
                <a:solidFill>
                  <a:srgbClr val="231F20"/>
                </a:solidFill>
                <a:latin typeface="Arial"/>
                <a:cs typeface="Arial"/>
              </a:rPr>
              <a:t>2025</a:t>
            </a:r>
            <a:endParaRPr sz="120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5052555" y="9959047"/>
            <a:ext cx="48768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-10" dirty="0">
                <a:solidFill>
                  <a:srgbClr val="231F20"/>
                </a:solidFill>
                <a:latin typeface="Arial"/>
                <a:cs typeface="Arial"/>
              </a:rPr>
              <a:t>STOREBEST</a:t>
            </a:r>
            <a:endParaRPr sz="60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5712677" y="9959047"/>
            <a:ext cx="127698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62305" algn="l"/>
              </a:tabLst>
            </a:pPr>
            <a:r>
              <a:rPr sz="600" spc="-10" dirty="0">
                <a:solidFill>
                  <a:srgbClr val="231F20"/>
                </a:solidFill>
                <a:latin typeface="Arial"/>
                <a:cs typeface="Arial"/>
              </a:rPr>
              <a:t>TEGOMETALL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	</a:t>
            </a:r>
            <a:r>
              <a:rPr sz="600" dirty="0">
                <a:solidFill>
                  <a:srgbClr val="231F20"/>
                </a:solidFill>
                <a:latin typeface="Arial"/>
                <a:cs typeface="Arial"/>
              </a:rPr>
              <a:t>LINDE</a:t>
            </a:r>
            <a:r>
              <a:rPr sz="6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dirty="0">
                <a:solidFill>
                  <a:srgbClr val="231F20"/>
                </a:solidFill>
                <a:latin typeface="Arial"/>
                <a:cs typeface="Arial"/>
              </a:rPr>
              <a:t>/</a:t>
            </a:r>
            <a:r>
              <a:rPr sz="6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spc="-10" dirty="0">
                <a:solidFill>
                  <a:srgbClr val="231F20"/>
                </a:solidFill>
                <a:latin typeface="Arial"/>
                <a:cs typeface="Arial"/>
              </a:rPr>
              <a:t>COSTAN</a:t>
            </a:r>
            <a:endParaRPr sz="60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5158041" y="4409363"/>
            <a:ext cx="7118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PEE </a:t>
            </a:r>
            <a:r>
              <a:rPr sz="1200" b="1" spc="-20" dirty="0">
                <a:solidFill>
                  <a:srgbClr val="231F20"/>
                </a:solidFill>
                <a:latin typeface="Arial"/>
                <a:cs typeface="Arial"/>
              </a:rPr>
              <a:t>2050</a:t>
            </a:r>
            <a:endParaRPr sz="120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1325727" y="7640319"/>
            <a:ext cx="7118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PEE </a:t>
            </a:r>
            <a:r>
              <a:rPr sz="1200" b="1" spc="-20" dirty="0">
                <a:solidFill>
                  <a:srgbClr val="231F20"/>
                </a:solidFill>
                <a:latin typeface="Arial"/>
                <a:cs typeface="Arial"/>
              </a:rPr>
              <a:t>2075</a:t>
            </a:r>
            <a:endParaRPr sz="120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1227321" y="9965521"/>
            <a:ext cx="19558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-25" dirty="0">
                <a:solidFill>
                  <a:srgbClr val="231F20"/>
                </a:solidFill>
                <a:latin typeface="Arial"/>
                <a:cs typeface="Arial"/>
              </a:rPr>
              <a:t>HMY</a:t>
            </a:r>
            <a:endParaRPr sz="600"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1584683" y="9949536"/>
            <a:ext cx="6045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63830">
              <a:lnSpc>
                <a:spcPct val="100000"/>
              </a:lnSpc>
              <a:spcBef>
                <a:spcPts val="100"/>
              </a:spcBef>
            </a:pPr>
            <a:r>
              <a:rPr sz="600" spc="-10" dirty="0">
                <a:solidFill>
                  <a:srgbClr val="231F20"/>
                </a:solidFill>
                <a:latin typeface="Arial"/>
                <a:cs typeface="Arial"/>
              </a:rPr>
              <a:t>ALSER</a:t>
            </a:r>
            <a:r>
              <a:rPr sz="600" spc="5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spc="-10" dirty="0">
                <a:solidFill>
                  <a:srgbClr val="231F20"/>
                </a:solidFill>
                <a:latin typeface="Arial"/>
                <a:cs typeface="Arial"/>
              </a:rPr>
              <a:t>INNOVATION</a:t>
            </a:r>
            <a:r>
              <a:rPr sz="6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spc="-25" dirty="0">
                <a:solidFill>
                  <a:srgbClr val="231F20"/>
                </a:solidFill>
                <a:latin typeface="Arial"/>
                <a:cs typeface="Arial"/>
              </a:rPr>
              <a:t>V4</a:t>
            </a:r>
            <a:endParaRPr sz="600">
              <a:latin typeface="Arial"/>
              <a:cs typeface="Arial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8171992" y="3041650"/>
            <a:ext cx="6552565" cy="2376170"/>
          </a:xfrm>
          <a:custGeom>
            <a:avLst/>
            <a:gdLst/>
            <a:ahLst/>
            <a:cxnLst/>
            <a:rect l="l" t="t" r="r" b="b"/>
            <a:pathLst>
              <a:path w="6552565" h="2376170">
                <a:moveTo>
                  <a:pt x="6552006" y="0"/>
                </a:moveTo>
                <a:lnTo>
                  <a:pt x="216001" y="0"/>
                </a:lnTo>
                <a:lnTo>
                  <a:pt x="166475" y="5704"/>
                </a:lnTo>
                <a:lnTo>
                  <a:pt x="121011" y="21955"/>
                </a:lnTo>
                <a:lnTo>
                  <a:pt x="80904" y="47454"/>
                </a:lnTo>
                <a:lnTo>
                  <a:pt x="47454" y="80904"/>
                </a:lnTo>
                <a:lnTo>
                  <a:pt x="21955" y="121011"/>
                </a:lnTo>
                <a:lnTo>
                  <a:pt x="5704" y="166475"/>
                </a:lnTo>
                <a:lnTo>
                  <a:pt x="0" y="216001"/>
                </a:lnTo>
                <a:lnTo>
                  <a:pt x="0" y="2376004"/>
                </a:lnTo>
                <a:lnTo>
                  <a:pt x="6335979" y="2376004"/>
                </a:lnTo>
                <a:lnTo>
                  <a:pt x="6385534" y="2370300"/>
                </a:lnTo>
                <a:lnTo>
                  <a:pt x="6431013" y="2354049"/>
                </a:lnTo>
                <a:lnTo>
                  <a:pt x="6471123" y="2328550"/>
                </a:lnTo>
                <a:lnTo>
                  <a:pt x="6504570" y="2295099"/>
                </a:lnTo>
                <a:lnTo>
                  <a:pt x="6530061" y="2254993"/>
                </a:lnTo>
                <a:lnTo>
                  <a:pt x="6546304" y="2209529"/>
                </a:lnTo>
                <a:lnTo>
                  <a:pt x="6552006" y="2160003"/>
                </a:lnTo>
                <a:lnTo>
                  <a:pt x="6552006" y="0"/>
                </a:lnTo>
                <a:close/>
              </a:path>
            </a:pathLst>
          </a:custGeom>
          <a:solidFill>
            <a:srgbClr val="ECF2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 txBox="1"/>
          <p:nvPr/>
        </p:nvSpPr>
        <p:spPr>
          <a:xfrm>
            <a:off x="8359952" y="3093580"/>
            <a:ext cx="3870960" cy="381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639"/>
              </a:lnSpc>
              <a:spcBef>
                <a:spcPts val="100"/>
              </a:spcBef>
            </a:pPr>
            <a:r>
              <a:rPr sz="1400" b="1" dirty="0">
                <a:solidFill>
                  <a:srgbClr val="005AA9"/>
                </a:solidFill>
                <a:latin typeface="Arial"/>
                <a:cs typeface="Arial"/>
              </a:rPr>
              <a:t>PEE</a:t>
            </a:r>
            <a:r>
              <a:rPr sz="1400" b="1" spc="-30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1400" b="1" spc="-20" dirty="0">
                <a:solidFill>
                  <a:srgbClr val="005AA9"/>
                </a:solidFill>
                <a:latin typeface="Arial"/>
                <a:cs typeface="Arial"/>
              </a:rPr>
              <a:t>2000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ts val="1160"/>
              </a:lnSpc>
            </a:pPr>
            <a:r>
              <a:rPr sz="1000" b="1" dirty="0">
                <a:latin typeface="Arial"/>
                <a:cs typeface="Arial"/>
              </a:rPr>
              <a:t>Flat</a:t>
            </a:r>
            <a:r>
              <a:rPr sz="1000" b="1" spc="-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profiles</a:t>
            </a:r>
            <a:r>
              <a:rPr sz="1000" b="1" spc="-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for</a:t>
            </a:r>
            <a:r>
              <a:rPr sz="1000" b="1" spc="-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shelves</a:t>
            </a:r>
            <a:r>
              <a:rPr sz="1000" b="1" spc="-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or</a:t>
            </a:r>
            <a:r>
              <a:rPr sz="1000" b="1" spc="-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flat</a:t>
            </a:r>
            <a:r>
              <a:rPr sz="1000" b="1" spc="-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surfaces.</a:t>
            </a:r>
            <a:r>
              <a:rPr sz="1000" b="1" spc="-4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With</a:t>
            </a:r>
            <a:r>
              <a:rPr sz="1000" spc="20" dirty="0">
                <a:latin typeface="Times New Roman"/>
                <a:cs typeface="Times New Roman"/>
              </a:rPr>
              <a:t> </a:t>
            </a:r>
            <a:r>
              <a:rPr sz="1000" dirty="0">
                <a:latin typeface="Arial"/>
                <a:cs typeface="Arial"/>
              </a:rPr>
              <a:t>two</a:t>
            </a:r>
            <a:r>
              <a:rPr sz="1000" spc="20" dirty="0">
                <a:latin typeface="Times New Roman"/>
                <a:cs typeface="Times New Roman"/>
              </a:rPr>
              <a:t> </a:t>
            </a:r>
            <a:r>
              <a:rPr sz="1000" dirty="0">
                <a:latin typeface="Arial"/>
                <a:cs typeface="Arial"/>
              </a:rPr>
              <a:t>12</a:t>
            </a:r>
            <a:r>
              <a:rPr sz="1000" spc="20" dirty="0">
                <a:latin typeface="Times New Roman"/>
                <a:cs typeface="Times New Roman"/>
              </a:rPr>
              <a:t> </a:t>
            </a:r>
            <a:r>
              <a:rPr sz="1000" dirty="0">
                <a:latin typeface="Arial"/>
                <a:cs typeface="Arial"/>
              </a:rPr>
              <a:t>mm</a:t>
            </a:r>
            <a:r>
              <a:rPr sz="1000" spc="20" dirty="0">
                <a:latin typeface="Times New Roman"/>
                <a:cs typeface="Times New Roman"/>
              </a:rPr>
              <a:t> </a:t>
            </a:r>
            <a:r>
              <a:rPr sz="1000" spc="-10" dirty="0">
                <a:latin typeface="Arial"/>
                <a:cs typeface="Arial"/>
              </a:rPr>
              <a:t>stickers.</a:t>
            </a:r>
            <a:endParaRPr sz="1000">
              <a:latin typeface="Arial"/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8359952" y="5550789"/>
            <a:ext cx="2294255" cy="381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639"/>
              </a:lnSpc>
              <a:spcBef>
                <a:spcPts val="100"/>
              </a:spcBef>
            </a:pPr>
            <a:r>
              <a:rPr sz="1400" b="1" dirty="0">
                <a:solidFill>
                  <a:srgbClr val="005AA9"/>
                </a:solidFill>
                <a:latin typeface="Arial"/>
                <a:cs typeface="Arial"/>
              </a:rPr>
              <a:t>PEE</a:t>
            </a:r>
            <a:r>
              <a:rPr sz="1400" b="1" spc="-30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1400" b="1" spc="-20" dirty="0">
                <a:solidFill>
                  <a:srgbClr val="005AA9"/>
                </a:solidFill>
                <a:latin typeface="Arial"/>
                <a:cs typeface="Arial"/>
              </a:rPr>
              <a:t>2050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ts val="1160"/>
              </a:lnSpc>
            </a:pPr>
            <a:r>
              <a:rPr sz="1000" b="1" dirty="0">
                <a:latin typeface="Arial"/>
                <a:cs typeface="Arial"/>
              </a:rPr>
              <a:t>Profile</a:t>
            </a:r>
            <a:r>
              <a:rPr sz="1000" b="1" spc="-1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with</a:t>
            </a:r>
            <a:r>
              <a:rPr sz="1000" b="1" spc="-1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adhesive</a:t>
            </a:r>
            <a:r>
              <a:rPr sz="1000" b="1" spc="-1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and</a:t>
            </a:r>
            <a:r>
              <a:rPr sz="1000" b="1" spc="-1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double</a:t>
            </a:r>
            <a:r>
              <a:rPr sz="1000" b="1" spc="-10" dirty="0">
                <a:latin typeface="Arial"/>
                <a:cs typeface="Arial"/>
              </a:rPr>
              <a:t> flap.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54" name="object 54"/>
          <p:cNvGrpSpPr/>
          <p:nvPr/>
        </p:nvGrpSpPr>
        <p:grpSpPr>
          <a:xfrm>
            <a:off x="8378482" y="3523145"/>
            <a:ext cx="3616960" cy="1789430"/>
            <a:chOff x="8378482" y="3523145"/>
            <a:chExt cx="3616960" cy="1789430"/>
          </a:xfrm>
        </p:grpSpPr>
        <p:pic>
          <p:nvPicPr>
            <p:cNvPr id="55" name="object 5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378482" y="3523145"/>
              <a:ext cx="1680019" cy="1789137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10142220" y="4230623"/>
              <a:ext cx="554990" cy="439420"/>
            </a:xfrm>
            <a:custGeom>
              <a:avLst/>
              <a:gdLst/>
              <a:ahLst/>
              <a:cxnLst/>
              <a:rect l="l" t="t" r="r" b="b"/>
              <a:pathLst>
                <a:path w="554990" h="439420">
                  <a:moveTo>
                    <a:pt x="527113" y="0"/>
                  </a:moveTo>
                  <a:lnTo>
                    <a:pt x="457" y="0"/>
                  </a:lnTo>
                  <a:lnTo>
                    <a:pt x="914" y="7747"/>
                  </a:lnTo>
                  <a:lnTo>
                    <a:pt x="800" y="15481"/>
                  </a:lnTo>
                  <a:lnTo>
                    <a:pt x="0" y="23202"/>
                  </a:lnTo>
                  <a:lnTo>
                    <a:pt x="529399" y="23202"/>
                  </a:lnTo>
                  <a:lnTo>
                    <a:pt x="531329" y="25082"/>
                  </a:lnTo>
                  <a:lnTo>
                    <a:pt x="531329" y="27381"/>
                  </a:lnTo>
                  <a:lnTo>
                    <a:pt x="430758" y="437756"/>
                  </a:lnTo>
                  <a:lnTo>
                    <a:pt x="430809" y="439242"/>
                  </a:lnTo>
                  <a:lnTo>
                    <a:pt x="454202" y="439242"/>
                  </a:lnTo>
                  <a:lnTo>
                    <a:pt x="454025" y="438759"/>
                  </a:lnTo>
                  <a:lnTo>
                    <a:pt x="453923" y="438277"/>
                  </a:lnTo>
                  <a:lnTo>
                    <a:pt x="453923" y="437756"/>
                  </a:lnTo>
                  <a:lnTo>
                    <a:pt x="554469" y="27381"/>
                  </a:lnTo>
                  <a:lnTo>
                    <a:pt x="552318" y="16732"/>
                  </a:lnTo>
                  <a:lnTo>
                    <a:pt x="546454" y="8027"/>
                  </a:lnTo>
                  <a:lnTo>
                    <a:pt x="537758" y="2154"/>
                  </a:lnTo>
                  <a:lnTo>
                    <a:pt x="527113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10142220" y="4230623"/>
              <a:ext cx="554990" cy="439420"/>
            </a:xfrm>
            <a:custGeom>
              <a:avLst/>
              <a:gdLst/>
              <a:ahLst/>
              <a:cxnLst/>
              <a:rect l="l" t="t" r="r" b="b"/>
              <a:pathLst>
                <a:path w="554990" h="439420">
                  <a:moveTo>
                    <a:pt x="454202" y="439242"/>
                  </a:moveTo>
                  <a:lnTo>
                    <a:pt x="454025" y="438759"/>
                  </a:lnTo>
                  <a:lnTo>
                    <a:pt x="453923" y="438277"/>
                  </a:lnTo>
                  <a:lnTo>
                    <a:pt x="453923" y="437756"/>
                  </a:lnTo>
                  <a:lnTo>
                    <a:pt x="554469" y="27381"/>
                  </a:lnTo>
                  <a:lnTo>
                    <a:pt x="552318" y="16732"/>
                  </a:lnTo>
                  <a:lnTo>
                    <a:pt x="546454" y="8027"/>
                  </a:lnTo>
                  <a:lnTo>
                    <a:pt x="537758" y="2154"/>
                  </a:lnTo>
                  <a:lnTo>
                    <a:pt x="527113" y="0"/>
                  </a:lnTo>
                  <a:lnTo>
                    <a:pt x="457" y="0"/>
                  </a:lnTo>
                  <a:lnTo>
                    <a:pt x="914" y="7747"/>
                  </a:lnTo>
                  <a:lnTo>
                    <a:pt x="800" y="15481"/>
                  </a:lnTo>
                  <a:lnTo>
                    <a:pt x="0" y="23202"/>
                  </a:lnTo>
                  <a:lnTo>
                    <a:pt x="527113" y="23202"/>
                  </a:lnTo>
                  <a:lnTo>
                    <a:pt x="529399" y="23202"/>
                  </a:lnTo>
                  <a:lnTo>
                    <a:pt x="531329" y="25082"/>
                  </a:lnTo>
                  <a:lnTo>
                    <a:pt x="531329" y="27381"/>
                  </a:lnTo>
                  <a:lnTo>
                    <a:pt x="430758" y="437756"/>
                  </a:lnTo>
                  <a:lnTo>
                    <a:pt x="430809" y="439242"/>
                  </a:lnTo>
                  <a:lnTo>
                    <a:pt x="454202" y="439242"/>
                  </a:lnTo>
                  <a:close/>
                </a:path>
              </a:pathLst>
            </a:custGeom>
            <a:ln w="3962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11425402" y="4228833"/>
              <a:ext cx="568325" cy="443230"/>
            </a:xfrm>
            <a:custGeom>
              <a:avLst/>
              <a:gdLst/>
              <a:ahLst/>
              <a:cxnLst/>
              <a:rect l="l" t="t" r="r" b="b"/>
              <a:pathLst>
                <a:path w="568325" h="443229">
                  <a:moveTo>
                    <a:pt x="441083" y="0"/>
                  </a:moveTo>
                  <a:lnTo>
                    <a:pt x="355" y="0"/>
                  </a:lnTo>
                  <a:lnTo>
                    <a:pt x="749" y="6489"/>
                  </a:lnTo>
                  <a:lnTo>
                    <a:pt x="660" y="12979"/>
                  </a:lnTo>
                  <a:lnTo>
                    <a:pt x="0" y="19431"/>
                  </a:lnTo>
                  <a:lnTo>
                    <a:pt x="443026" y="19431"/>
                  </a:lnTo>
                  <a:lnTo>
                    <a:pt x="444614" y="20967"/>
                  </a:lnTo>
                  <a:lnTo>
                    <a:pt x="444614" y="22910"/>
                  </a:lnTo>
                  <a:lnTo>
                    <a:pt x="548144" y="441566"/>
                  </a:lnTo>
                  <a:lnTo>
                    <a:pt x="548170" y="442823"/>
                  </a:lnTo>
                  <a:lnTo>
                    <a:pt x="567753" y="442823"/>
                  </a:lnTo>
                  <a:lnTo>
                    <a:pt x="567613" y="442442"/>
                  </a:lnTo>
                  <a:lnTo>
                    <a:pt x="567537" y="442023"/>
                  </a:lnTo>
                  <a:lnTo>
                    <a:pt x="567537" y="441566"/>
                  </a:lnTo>
                  <a:lnTo>
                    <a:pt x="464007" y="22910"/>
                  </a:lnTo>
                  <a:lnTo>
                    <a:pt x="462204" y="14005"/>
                  </a:lnTo>
                  <a:lnTo>
                    <a:pt x="457288" y="6721"/>
                  </a:lnTo>
                  <a:lnTo>
                    <a:pt x="450001" y="1804"/>
                  </a:lnTo>
                  <a:lnTo>
                    <a:pt x="441083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11425402" y="4228833"/>
              <a:ext cx="568325" cy="443230"/>
            </a:xfrm>
            <a:custGeom>
              <a:avLst/>
              <a:gdLst/>
              <a:ahLst/>
              <a:cxnLst/>
              <a:rect l="l" t="t" r="r" b="b"/>
              <a:pathLst>
                <a:path w="568325" h="443229">
                  <a:moveTo>
                    <a:pt x="567753" y="442823"/>
                  </a:moveTo>
                  <a:lnTo>
                    <a:pt x="567613" y="442442"/>
                  </a:lnTo>
                  <a:lnTo>
                    <a:pt x="567537" y="442023"/>
                  </a:lnTo>
                  <a:lnTo>
                    <a:pt x="567537" y="441566"/>
                  </a:lnTo>
                  <a:lnTo>
                    <a:pt x="464007" y="22910"/>
                  </a:lnTo>
                  <a:lnTo>
                    <a:pt x="462204" y="14005"/>
                  </a:lnTo>
                  <a:lnTo>
                    <a:pt x="457288" y="6721"/>
                  </a:lnTo>
                  <a:lnTo>
                    <a:pt x="450001" y="1804"/>
                  </a:lnTo>
                  <a:lnTo>
                    <a:pt x="441083" y="0"/>
                  </a:lnTo>
                  <a:lnTo>
                    <a:pt x="355" y="0"/>
                  </a:lnTo>
                  <a:lnTo>
                    <a:pt x="749" y="6489"/>
                  </a:lnTo>
                  <a:lnTo>
                    <a:pt x="660" y="12979"/>
                  </a:lnTo>
                  <a:lnTo>
                    <a:pt x="0" y="19431"/>
                  </a:lnTo>
                  <a:lnTo>
                    <a:pt x="441083" y="19431"/>
                  </a:lnTo>
                  <a:lnTo>
                    <a:pt x="443026" y="19431"/>
                  </a:lnTo>
                  <a:lnTo>
                    <a:pt x="444614" y="20967"/>
                  </a:lnTo>
                  <a:lnTo>
                    <a:pt x="444614" y="22910"/>
                  </a:lnTo>
                  <a:lnTo>
                    <a:pt x="548144" y="441566"/>
                  </a:lnTo>
                  <a:lnTo>
                    <a:pt x="548170" y="442823"/>
                  </a:lnTo>
                  <a:lnTo>
                    <a:pt x="567753" y="442823"/>
                  </a:lnTo>
                  <a:close/>
                </a:path>
              </a:pathLst>
            </a:custGeom>
            <a:ln w="4102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10830039" y="4227156"/>
              <a:ext cx="467995" cy="446405"/>
            </a:xfrm>
            <a:custGeom>
              <a:avLst/>
              <a:gdLst/>
              <a:ahLst/>
              <a:cxnLst/>
              <a:rect l="l" t="t" r="r" b="b"/>
              <a:pathLst>
                <a:path w="467995" h="446404">
                  <a:moveTo>
                    <a:pt x="444411" y="0"/>
                  </a:moveTo>
                  <a:lnTo>
                    <a:pt x="406" y="0"/>
                  </a:lnTo>
                  <a:lnTo>
                    <a:pt x="787" y="6565"/>
                  </a:lnTo>
                  <a:lnTo>
                    <a:pt x="660" y="13081"/>
                  </a:lnTo>
                  <a:lnTo>
                    <a:pt x="0" y="19570"/>
                  </a:lnTo>
                  <a:lnTo>
                    <a:pt x="446341" y="19570"/>
                  </a:lnTo>
                  <a:lnTo>
                    <a:pt x="447941" y="21145"/>
                  </a:lnTo>
                  <a:lnTo>
                    <a:pt x="447941" y="444893"/>
                  </a:lnTo>
                  <a:lnTo>
                    <a:pt x="447992" y="446163"/>
                  </a:lnTo>
                  <a:lnTo>
                    <a:pt x="467728" y="446163"/>
                  </a:lnTo>
                  <a:lnTo>
                    <a:pt x="467588" y="445757"/>
                  </a:lnTo>
                  <a:lnTo>
                    <a:pt x="467487" y="445350"/>
                  </a:lnTo>
                  <a:lnTo>
                    <a:pt x="467487" y="23101"/>
                  </a:lnTo>
                  <a:lnTo>
                    <a:pt x="465674" y="14123"/>
                  </a:lnTo>
                  <a:lnTo>
                    <a:pt x="460730" y="6778"/>
                  </a:lnTo>
                  <a:lnTo>
                    <a:pt x="453395" y="1820"/>
                  </a:lnTo>
                  <a:lnTo>
                    <a:pt x="444411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10830039" y="4227156"/>
              <a:ext cx="467995" cy="446405"/>
            </a:xfrm>
            <a:custGeom>
              <a:avLst/>
              <a:gdLst/>
              <a:ahLst/>
              <a:cxnLst/>
              <a:rect l="l" t="t" r="r" b="b"/>
              <a:pathLst>
                <a:path w="467995" h="446404">
                  <a:moveTo>
                    <a:pt x="467728" y="446163"/>
                  </a:moveTo>
                  <a:lnTo>
                    <a:pt x="467588" y="445757"/>
                  </a:lnTo>
                  <a:lnTo>
                    <a:pt x="467487" y="445350"/>
                  </a:lnTo>
                  <a:lnTo>
                    <a:pt x="467487" y="444893"/>
                  </a:lnTo>
                  <a:lnTo>
                    <a:pt x="467487" y="23101"/>
                  </a:lnTo>
                  <a:lnTo>
                    <a:pt x="465674" y="14123"/>
                  </a:lnTo>
                  <a:lnTo>
                    <a:pt x="460730" y="6778"/>
                  </a:lnTo>
                  <a:lnTo>
                    <a:pt x="453395" y="1820"/>
                  </a:lnTo>
                  <a:lnTo>
                    <a:pt x="444411" y="0"/>
                  </a:lnTo>
                  <a:lnTo>
                    <a:pt x="406" y="0"/>
                  </a:lnTo>
                  <a:lnTo>
                    <a:pt x="787" y="6565"/>
                  </a:lnTo>
                  <a:lnTo>
                    <a:pt x="660" y="13081"/>
                  </a:lnTo>
                  <a:lnTo>
                    <a:pt x="0" y="19570"/>
                  </a:lnTo>
                  <a:lnTo>
                    <a:pt x="444411" y="19570"/>
                  </a:lnTo>
                  <a:lnTo>
                    <a:pt x="446341" y="19570"/>
                  </a:lnTo>
                  <a:lnTo>
                    <a:pt x="447941" y="21145"/>
                  </a:lnTo>
                  <a:lnTo>
                    <a:pt x="447941" y="23101"/>
                  </a:lnTo>
                  <a:lnTo>
                    <a:pt x="447941" y="444893"/>
                  </a:lnTo>
                  <a:lnTo>
                    <a:pt x="447992" y="446163"/>
                  </a:lnTo>
                  <a:lnTo>
                    <a:pt x="467728" y="446163"/>
                  </a:lnTo>
                  <a:close/>
                </a:path>
              </a:pathLst>
            </a:custGeom>
            <a:ln w="412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2" name="object 6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355990" y="6021006"/>
            <a:ext cx="1936102" cy="1725968"/>
          </a:xfrm>
          <a:prstGeom prst="rect">
            <a:avLst/>
          </a:prstGeom>
        </p:spPr>
      </p:pic>
      <p:sp>
        <p:nvSpPr>
          <p:cNvPr id="63" name="object 63"/>
          <p:cNvSpPr txBox="1"/>
          <p:nvPr/>
        </p:nvSpPr>
        <p:spPr>
          <a:xfrm>
            <a:off x="10770654" y="4033748"/>
            <a:ext cx="60896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b="1" dirty="0">
                <a:solidFill>
                  <a:srgbClr val="231F20"/>
                </a:solidFill>
                <a:latin typeface="Arial Narrow"/>
                <a:cs typeface="Arial Narrow"/>
              </a:rPr>
              <a:t>SHELF</a:t>
            </a:r>
            <a:r>
              <a:rPr sz="700" spc="-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00" b="1" spc="-10" dirty="0">
                <a:solidFill>
                  <a:srgbClr val="231F20"/>
                </a:solidFill>
                <a:latin typeface="Arial Narrow"/>
                <a:cs typeface="Arial Narrow"/>
              </a:rPr>
              <a:t>SECTION</a:t>
            </a:r>
            <a:endParaRPr sz="700">
              <a:latin typeface="Arial Narrow"/>
              <a:cs typeface="Arial Narrow"/>
            </a:endParaRPr>
          </a:p>
        </p:txBody>
      </p:sp>
      <p:grpSp>
        <p:nvGrpSpPr>
          <p:cNvPr id="64" name="object 64"/>
          <p:cNvGrpSpPr/>
          <p:nvPr/>
        </p:nvGrpSpPr>
        <p:grpSpPr>
          <a:xfrm>
            <a:off x="10874699" y="6720046"/>
            <a:ext cx="472440" cy="450850"/>
            <a:chOff x="10874699" y="6720046"/>
            <a:chExt cx="472440" cy="450850"/>
          </a:xfrm>
        </p:grpSpPr>
        <p:sp>
          <p:nvSpPr>
            <p:cNvPr id="65" name="object 65"/>
            <p:cNvSpPr/>
            <p:nvPr/>
          </p:nvSpPr>
          <p:spPr>
            <a:xfrm>
              <a:off x="10876762" y="6722110"/>
              <a:ext cx="467995" cy="446405"/>
            </a:xfrm>
            <a:custGeom>
              <a:avLst/>
              <a:gdLst/>
              <a:ahLst/>
              <a:cxnLst/>
              <a:rect l="l" t="t" r="r" b="b"/>
              <a:pathLst>
                <a:path w="467995" h="446404">
                  <a:moveTo>
                    <a:pt x="444411" y="0"/>
                  </a:moveTo>
                  <a:lnTo>
                    <a:pt x="406" y="0"/>
                  </a:lnTo>
                  <a:lnTo>
                    <a:pt x="787" y="6565"/>
                  </a:lnTo>
                  <a:lnTo>
                    <a:pt x="660" y="13081"/>
                  </a:lnTo>
                  <a:lnTo>
                    <a:pt x="0" y="19570"/>
                  </a:lnTo>
                  <a:lnTo>
                    <a:pt x="446341" y="19570"/>
                  </a:lnTo>
                  <a:lnTo>
                    <a:pt x="447941" y="21145"/>
                  </a:lnTo>
                  <a:lnTo>
                    <a:pt x="447941" y="444893"/>
                  </a:lnTo>
                  <a:lnTo>
                    <a:pt x="447992" y="446163"/>
                  </a:lnTo>
                  <a:lnTo>
                    <a:pt x="467728" y="446163"/>
                  </a:lnTo>
                  <a:lnTo>
                    <a:pt x="467588" y="445757"/>
                  </a:lnTo>
                  <a:lnTo>
                    <a:pt x="467487" y="445350"/>
                  </a:lnTo>
                  <a:lnTo>
                    <a:pt x="467487" y="23101"/>
                  </a:lnTo>
                  <a:lnTo>
                    <a:pt x="465674" y="14123"/>
                  </a:lnTo>
                  <a:lnTo>
                    <a:pt x="460730" y="6778"/>
                  </a:lnTo>
                  <a:lnTo>
                    <a:pt x="453395" y="1820"/>
                  </a:lnTo>
                  <a:lnTo>
                    <a:pt x="444411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10876762" y="6722110"/>
              <a:ext cx="467995" cy="446405"/>
            </a:xfrm>
            <a:custGeom>
              <a:avLst/>
              <a:gdLst/>
              <a:ahLst/>
              <a:cxnLst/>
              <a:rect l="l" t="t" r="r" b="b"/>
              <a:pathLst>
                <a:path w="467995" h="446404">
                  <a:moveTo>
                    <a:pt x="467728" y="446163"/>
                  </a:moveTo>
                  <a:lnTo>
                    <a:pt x="467588" y="445757"/>
                  </a:lnTo>
                  <a:lnTo>
                    <a:pt x="467487" y="445350"/>
                  </a:lnTo>
                  <a:lnTo>
                    <a:pt x="467487" y="444893"/>
                  </a:lnTo>
                  <a:lnTo>
                    <a:pt x="467487" y="23101"/>
                  </a:lnTo>
                  <a:lnTo>
                    <a:pt x="465674" y="14123"/>
                  </a:lnTo>
                  <a:lnTo>
                    <a:pt x="460730" y="6778"/>
                  </a:lnTo>
                  <a:lnTo>
                    <a:pt x="453395" y="1820"/>
                  </a:lnTo>
                  <a:lnTo>
                    <a:pt x="444411" y="0"/>
                  </a:lnTo>
                  <a:lnTo>
                    <a:pt x="406" y="0"/>
                  </a:lnTo>
                  <a:lnTo>
                    <a:pt x="787" y="6565"/>
                  </a:lnTo>
                  <a:lnTo>
                    <a:pt x="660" y="13081"/>
                  </a:lnTo>
                  <a:lnTo>
                    <a:pt x="0" y="19570"/>
                  </a:lnTo>
                  <a:lnTo>
                    <a:pt x="444411" y="19570"/>
                  </a:lnTo>
                  <a:lnTo>
                    <a:pt x="446341" y="19570"/>
                  </a:lnTo>
                  <a:lnTo>
                    <a:pt x="447941" y="21145"/>
                  </a:lnTo>
                  <a:lnTo>
                    <a:pt x="447941" y="23101"/>
                  </a:lnTo>
                  <a:lnTo>
                    <a:pt x="447941" y="444893"/>
                  </a:lnTo>
                  <a:lnTo>
                    <a:pt x="447992" y="446163"/>
                  </a:lnTo>
                  <a:lnTo>
                    <a:pt x="467728" y="446163"/>
                  </a:lnTo>
                  <a:close/>
                </a:path>
              </a:pathLst>
            </a:custGeom>
            <a:ln w="412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7" name="object 67"/>
          <p:cNvSpPr txBox="1"/>
          <p:nvPr/>
        </p:nvSpPr>
        <p:spPr>
          <a:xfrm>
            <a:off x="10817377" y="6528702"/>
            <a:ext cx="60896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b="1" dirty="0">
                <a:solidFill>
                  <a:srgbClr val="231F20"/>
                </a:solidFill>
                <a:latin typeface="Arial Narrow"/>
                <a:cs typeface="Arial Narrow"/>
              </a:rPr>
              <a:t>SHELF</a:t>
            </a:r>
            <a:r>
              <a:rPr sz="700" spc="-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00" b="1" spc="-10" dirty="0">
                <a:solidFill>
                  <a:srgbClr val="231F20"/>
                </a:solidFill>
                <a:latin typeface="Arial Narrow"/>
                <a:cs typeface="Arial Narrow"/>
              </a:rPr>
              <a:t>SECTION</a:t>
            </a:r>
            <a:endParaRPr sz="700">
              <a:latin typeface="Arial Narrow"/>
              <a:cs typeface="Arial Narrow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8178355" y="618350"/>
            <a:ext cx="6539865" cy="2160905"/>
          </a:xfrm>
          <a:custGeom>
            <a:avLst/>
            <a:gdLst/>
            <a:ahLst/>
            <a:cxnLst/>
            <a:rect l="l" t="t" r="r" b="b"/>
            <a:pathLst>
              <a:path w="6539865" h="2160905">
                <a:moveTo>
                  <a:pt x="179997" y="0"/>
                </a:moveTo>
                <a:lnTo>
                  <a:pt x="132144" y="5878"/>
                </a:lnTo>
                <a:lnTo>
                  <a:pt x="89146" y="22469"/>
                </a:lnTo>
                <a:lnTo>
                  <a:pt x="52717" y="48202"/>
                </a:lnTo>
                <a:lnTo>
                  <a:pt x="24573" y="81509"/>
                </a:lnTo>
                <a:lnTo>
                  <a:pt x="6429" y="120820"/>
                </a:lnTo>
                <a:lnTo>
                  <a:pt x="0" y="164566"/>
                </a:lnTo>
                <a:lnTo>
                  <a:pt x="0" y="1996198"/>
                </a:lnTo>
                <a:lnTo>
                  <a:pt x="6429" y="2039950"/>
                </a:lnTo>
                <a:lnTo>
                  <a:pt x="24573" y="2079264"/>
                </a:lnTo>
                <a:lnTo>
                  <a:pt x="52717" y="2112573"/>
                </a:lnTo>
                <a:lnTo>
                  <a:pt x="89146" y="2138307"/>
                </a:lnTo>
                <a:lnTo>
                  <a:pt x="132144" y="2154899"/>
                </a:lnTo>
                <a:lnTo>
                  <a:pt x="179997" y="2160778"/>
                </a:lnTo>
                <a:lnTo>
                  <a:pt x="6359334" y="2160778"/>
                </a:lnTo>
                <a:lnTo>
                  <a:pt x="6407193" y="2154899"/>
                </a:lnTo>
                <a:lnTo>
                  <a:pt x="6450186" y="2138307"/>
                </a:lnTo>
                <a:lnTo>
                  <a:pt x="6486604" y="2112573"/>
                </a:lnTo>
                <a:lnTo>
                  <a:pt x="6514735" y="2079264"/>
                </a:lnTo>
                <a:lnTo>
                  <a:pt x="6532868" y="2039950"/>
                </a:lnTo>
                <a:lnTo>
                  <a:pt x="6539293" y="1996198"/>
                </a:lnTo>
                <a:lnTo>
                  <a:pt x="6539293" y="164566"/>
                </a:lnTo>
                <a:lnTo>
                  <a:pt x="6532868" y="120820"/>
                </a:lnTo>
                <a:lnTo>
                  <a:pt x="6514735" y="81509"/>
                </a:lnTo>
                <a:lnTo>
                  <a:pt x="6486604" y="48202"/>
                </a:lnTo>
                <a:lnTo>
                  <a:pt x="6450186" y="22469"/>
                </a:lnTo>
                <a:lnTo>
                  <a:pt x="6407193" y="5878"/>
                </a:lnTo>
                <a:lnTo>
                  <a:pt x="6359334" y="0"/>
                </a:lnTo>
                <a:lnTo>
                  <a:pt x="179997" y="0"/>
                </a:lnTo>
                <a:close/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 txBox="1"/>
          <p:nvPr/>
        </p:nvSpPr>
        <p:spPr>
          <a:xfrm>
            <a:off x="9012872" y="554548"/>
            <a:ext cx="1083945" cy="586105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79375">
              <a:lnSpc>
                <a:spcPct val="100000"/>
              </a:lnSpc>
              <a:spcBef>
                <a:spcPts val="865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Profile</a:t>
            </a:r>
            <a:r>
              <a:rPr sz="120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2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Arial"/>
                <a:cs typeface="Arial"/>
              </a:rPr>
              <a:t>rods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65"/>
              </a:spcBef>
            </a:pP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PEE </a:t>
            </a:r>
            <a:r>
              <a:rPr sz="1200" b="1" spc="-20" dirty="0">
                <a:solidFill>
                  <a:srgbClr val="231F20"/>
                </a:solidFill>
                <a:latin typeface="Arial"/>
                <a:cs typeface="Arial"/>
              </a:rPr>
              <a:t>2125</a:t>
            </a:r>
            <a:endParaRPr sz="1200">
              <a:latin typeface="Arial"/>
              <a:cs typeface="Arial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12527300" y="554548"/>
            <a:ext cx="1204595" cy="586105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65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Bumper</a:t>
            </a:r>
            <a:r>
              <a:rPr sz="12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profile</a:t>
            </a:r>
            <a:endParaRPr sz="1200">
              <a:latin typeface="Arial"/>
              <a:cs typeface="Arial"/>
            </a:endParaRPr>
          </a:p>
          <a:p>
            <a:pPr marL="504825">
              <a:lnSpc>
                <a:spcPct val="100000"/>
              </a:lnSpc>
              <a:spcBef>
                <a:spcPts val="765"/>
              </a:spcBef>
            </a:pP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PEE </a:t>
            </a:r>
            <a:r>
              <a:rPr sz="1200" b="1" spc="-20" dirty="0">
                <a:solidFill>
                  <a:srgbClr val="231F20"/>
                </a:solidFill>
                <a:latin typeface="Arial"/>
                <a:cs typeface="Arial"/>
              </a:rPr>
              <a:t>2150</a:t>
            </a:r>
            <a:endParaRPr sz="1200">
              <a:latin typeface="Arial"/>
              <a:cs typeface="Arial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10290506" y="2334197"/>
            <a:ext cx="38163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“T”</a:t>
            </a:r>
            <a:r>
              <a:rPr sz="80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spc="-20" dirty="0">
                <a:solidFill>
                  <a:srgbClr val="231F20"/>
                </a:solidFill>
                <a:latin typeface="Arial"/>
                <a:cs typeface="Arial"/>
              </a:rPr>
              <a:t>rods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72" name="object 72"/>
          <p:cNvGrpSpPr/>
          <p:nvPr/>
        </p:nvGrpSpPr>
        <p:grpSpPr>
          <a:xfrm>
            <a:off x="8948597" y="1221930"/>
            <a:ext cx="5473065" cy="1456690"/>
            <a:chOff x="8948597" y="1221930"/>
            <a:chExt cx="5473065" cy="1456690"/>
          </a:xfrm>
        </p:grpSpPr>
        <p:pic>
          <p:nvPicPr>
            <p:cNvPr id="73" name="object 7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331818" y="1748393"/>
              <a:ext cx="696908" cy="452364"/>
            </a:xfrm>
            <a:prstGeom prst="rect">
              <a:avLst/>
            </a:prstGeom>
          </p:spPr>
        </p:pic>
        <p:sp>
          <p:nvSpPr>
            <p:cNvPr id="74" name="object 74"/>
            <p:cNvSpPr/>
            <p:nvPr/>
          </p:nvSpPr>
          <p:spPr>
            <a:xfrm>
              <a:off x="8953043" y="1226375"/>
              <a:ext cx="831850" cy="1447800"/>
            </a:xfrm>
            <a:custGeom>
              <a:avLst/>
              <a:gdLst/>
              <a:ahLst/>
              <a:cxnLst/>
              <a:rect l="l" t="t" r="r" b="b"/>
              <a:pathLst>
                <a:path w="831850" h="1447800">
                  <a:moveTo>
                    <a:pt x="831735" y="1442720"/>
                  </a:moveTo>
                  <a:lnTo>
                    <a:pt x="831303" y="1437373"/>
                  </a:lnTo>
                  <a:lnTo>
                    <a:pt x="831303" y="12"/>
                  </a:lnTo>
                  <a:lnTo>
                    <a:pt x="21221" y="12"/>
                  </a:lnTo>
                  <a:lnTo>
                    <a:pt x="7848" y="0"/>
                  </a:lnTo>
                  <a:lnTo>
                    <a:pt x="0" y="12"/>
                  </a:lnTo>
                  <a:lnTo>
                    <a:pt x="0" y="1447393"/>
                  </a:lnTo>
                  <a:lnTo>
                    <a:pt x="584657" y="1447393"/>
                  </a:lnTo>
                  <a:lnTo>
                    <a:pt x="826350" y="1447393"/>
                  </a:lnTo>
                  <a:lnTo>
                    <a:pt x="831303" y="1447393"/>
                  </a:lnTo>
                  <a:lnTo>
                    <a:pt x="831303" y="1443101"/>
                  </a:lnTo>
                  <a:lnTo>
                    <a:pt x="831735" y="144272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8953042" y="1226375"/>
              <a:ext cx="831850" cy="1447800"/>
            </a:xfrm>
            <a:custGeom>
              <a:avLst/>
              <a:gdLst/>
              <a:ahLst/>
              <a:cxnLst/>
              <a:rect l="l" t="t" r="r" b="b"/>
              <a:pathLst>
                <a:path w="831850" h="1447800">
                  <a:moveTo>
                    <a:pt x="651865" y="988237"/>
                  </a:moveTo>
                  <a:lnTo>
                    <a:pt x="678434" y="988237"/>
                  </a:lnTo>
                  <a:lnTo>
                    <a:pt x="685327" y="991333"/>
                  </a:lnTo>
                  <a:lnTo>
                    <a:pt x="687568" y="997480"/>
                  </a:lnTo>
                  <a:lnTo>
                    <a:pt x="685242" y="1003393"/>
                  </a:lnTo>
                  <a:lnTo>
                    <a:pt x="678434" y="1005789"/>
                  </a:lnTo>
                  <a:lnTo>
                    <a:pt x="651865" y="1005789"/>
                  </a:lnTo>
                  <a:lnTo>
                    <a:pt x="651865" y="988237"/>
                  </a:lnTo>
                  <a:close/>
                </a:path>
                <a:path w="831850" h="1447800">
                  <a:moveTo>
                    <a:pt x="825030" y="68453"/>
                  </a:moveTo>
                  <a:lnTo>
                    <a:pt x="604672" y="68453"/>
                  </a:lnTo>
                  <a:lnTo>
                    <a:pt x="604672" y="236626"/>
                  </a:lnTo>
                  <a:lnTo>
                    <a:pt x="539102" y="236626"/>
                  </a:lnTo>
                  <a:lnTo>
                    <a:pt x="526164" y="198694"/>
                  </a:lnTo>
                  <a:lnTo>
                    <a:pt x="502215" y="168301"/>
                  </a:lnTo>
                  <a:lnTo>
                    <a:pt x="469779" y="148113"/>
                  </a:lnTo>
                  <a:lnTo>
                    <a:pt x="431380" y="140792"/>
                  </a:lnTo>
                  <a:lnTo>
                    <a:pt x="397665" y="146385"/>
                  </a:lnTo>
                  <a:lnTo>
                    <a:pt x="368225" y="161993"/>
                  </a:lnTo>
                  <a:lnTo>
                    <a:pt x="344721" y="185856"/>
                  </a:lnTo>
                  <a:lnTo>
                    <a:pt x="328815" y="216217"/>
                  </a:lnTo>
                  <a:lnTo>
                    <a:pt x="321840" y="232066"/>
                  </a:lnTo>
                  <a:lnTo>
                    <a:pt x="313569" y="247091"/>
                  </a:lnTo>
                  <a:lnTo>
                    <a:pt x="302498" y="260858"/>
                  </a:lnTo>
                  <a:lnTo>
                    <a:pt x="287121" y="272935"/>
                  </a:lnTo>
                  <a:lnTo>
                    <a:pt x="228688" y="289991"/>
                  </a:lnTo>
                  <a:lnTo>
                    <a:pt x="223862" y="291401"/>
                  </a:lnTo>
                  <a:lnTo>
                    <a:pt x="221678" y="298272"/>
                  </a:lnTo>
                  <a:lnTo>
                    <a:pt x="222923" y="303149"/>
                  </a:lnTo>
                  <a:lnTo>
                    <a:pt x="224116" y="307771"/>
                  </a:lnTo>
                  <a:lnTo>
                    <a:pt x="225374" y="312648"/>
                  </a:lnTo>
                  <a:lnTo>
                    <a:pt x="230441" y="315760"/>
                  </a:lnTo>
                  <a:lnTo>
                    <a:pt x="235267" y="314350"/>
                  </a:lnTo>
                  <a:lnTo>
                    <a:pt x="301345" y="294995"/>
                  </a:lnTo>
                  <a:lnTo>
                    <a:pt x="317976" y="283454"/>
                  </a:lnTo>
                  <a:lnTo>
                    <a:pt x="333455" y="263598"/>
                  </a:lnTo>
                  <a:lnTo>
                    <a:pt x="344827" y="243346"/>
                  </a:lnTo>
                  <a:lnTo>
                    <a:pt x="349135" y="230619"/>
                  </a:lnTo>
                  <a:lnTo>
                    <a:pt x="363166" y="204585"/>
                  </a:lnTo>
                  <a:lnTo>
                    <a:pt x="384579" y="184770"/>
                  </a:lnTo>
                  <a:lnTo>
                    <a:pt x="408934" y="172049"/>
                  </a:lnTo>
                  <a:lnTo>
                    <a:pt x="431787" y="167297"/>
                  </a:lnTo>
                  <a:lnTo>
                    <a:pt x="456718" y="173888"/>
                  </a:lnTo>
                  <a:lnTo>
                    <a:pt x="484757" y="192754"/>
                  </a:lnTo>
                  <a:lnTo>
                    <a:pt x="507641" y="221107"/>
                  </a:lnTo>
                  <a:lnTo>
                    <a:pt x="517105" y="256159"/>
                  </a:lnTo>
                  <a:lnTo>
                    <a:pt x="508728" y="291378"/>
                  </a:lnTo>
                  <a:lnTo>
                    <a:pt x="487621" y="320136"/>
                  </a:lnTo>
                  <a:lnTo>
                    <a:pt x="459825" y="339524"/>
                  </a:lnTo>
                  <a:lnTo>
                    <a:pt x="431380" y="346633"/>
                  </a:lnTo>
                  <a:lnTo>
                    <a:pt x="410064" y="345103"/>
                  </a:lnTo>
                  <a:lnTo>
                    <a:pt x="396654" y="340626"/>
                  </a:lnTo>
                  <a:lnTo>
                    <a:pt x="386723" y="333378"/>
                  </a:lnTo>
                  <a:lnTo>
                    <a:pt x="375843" y="323532"/>
                  </a:lnTo>
                  <a:lnTo>
                    <a:pt x="363722" y="318706"/>
                  </a:lnTo>
                  <a:lnTo>
                    <a:pt x="348521" y="320617"/>
                  </a:lnTo>
                  <a:lnTo>
                    <a:pt x="333951" y="329615"/>
                  </a:lnTo>
                  <a:lnTo>
                    <a:pt x="323723" y="346049"/>
                  </a:lnTo>
                  <a:lnTo>
                    <a:pt x="298831" y="431812"/>
                  </a:lnTo>
                  <a:lnTo>
                    <a:pt x="297421" y="436638"/>
                  </a:lnTo>
                  <a:lnTo>
                    <a:pt x="300266" y="441731"/>
                  </a:lnTo>
                  <a:lnTo>
                    <a:pt x="305092" y="443115"/>
                  </a:lnTo>
                  <a:lnTo>
                    <a:pt x="309689" y="444436"/>
                  </a:lnTo>
                  <a:lnTo>
                    <a:pt x="314515" y="445820"/>
                  </a:lnTo>
                  <a:lnTo>
                    <a:pt x="319595" y="442988"/>
                  </a:lnTo>
                  <a:lnTo>
                    <a:pt x="321005" y="438162"/>
                  </a:lnTo>
                  <a:lnTo>
                    <a:pt x="341680" y="367804"/>
                  </a:lnTo>
                  <a:lnTo>
                    <a:pt x="344754" y="357786"/>
                  </a:lnTo>
                  <a:lnTo>
                    <a:pt x="348857" y="349478"/>
                  </a:lnTo>
                  <a:lnTo>
                    <a:pt x="354944" y="345123"/>
                  </a:lnTo>
                  <a:lnTo>
                    <a:pt x="363969" y="346964"/>
                  </a:lnTo>
                  <a:lnTo>
                    <a:pt x="378752" y="357297"/>
                  </a:lnTo>
                  <a:lnTo>
                    <a:pt x="395093" y="365023"/>
                  </a:lnTo>
                  <a:lnTo>
                    <a:pt x="412725" y="369863"/>
                  </a:lnTo>
                  <a:lnTo>
                    <a:pt x="431380" y="371538"/>
                  </a:lnTo>
                  <a:lnTo>
                    <a:pt x="469945" y="364152"/>
                  </a:lnTo>
                  <a:lnTo>
                    <a:pt x="502478" y="343793"/>
                  </a:lnTo>
                  <a:lnTo>
                    <a:pt x="526424" y="313165"/>
                  </a:lnTo>
                  <a:lnTo>
                    <a:pt x="539229" y="274967"/>
                  </a:lnTo>
                  <a:lnTo>
                    <a:pt x="604672" y="274967"/>
                  </a:lnTo>
                  <a:lnTo>
                    <a:pt x="604672" y="655701"/>
                  </a:lnTo>
                  <a:lnTo>
                    <a:pt x="597852" y="662228"/>
                  </a:lnTo>
                  <a:lnTo>
                    <a:pt x="592048" y="655332"/>
                  </a:lnTo>
                  <a:lnTo>
                    <a:pt x="509358" y="655281"/>
                  </a:lnTo>
                  <a:lnTo>
                    <a:pt x="456447" y="652468"/>
                  </a:lnTo>
                  <a:lnTo>
                    <a:pt x="405295" y="644224"/>
                  </a:lnTo>
                  <a:lnTo>
                    <a:pt x="356171" y="630844"/>
                  </a:lnTo>
                  <a:lnTo>
                    <a:pt x="309346" y="612622"/>
                  </a:lnTo>
                  <a:lnTo>
                    <a:pt x="299440" y="616496"/>
                  </a:lnTo>
                  <a:lnTo>
                    <a:pt x="295363" y="606069"/>
                  </a:lnTo>
                  <a:lnTo>
                    <a:pt x="253860" y="583125"/>
                  </a:lnTo>
                  <a:lnTo>
                    <a:pt x="215004" y="556361"/>
                  </a:lnTo>
                  <a:lnTo>
                    <a:pt x="179029" y="526027"/>
                  </a:lnTo>
                  <a:lnTo>
                    <a:pt x="146170" y="492374"/>
                  </a:lnTo>
                  <a:lnTo>
                    <a:pt x="116662" y="455652"/>
                  </a:lnTo>
                  <a:lnTo>
                    <a:pt x="90738" y="416111"/>
                  </a:lnTo>
                  <a:lnTo>
                    <a:pt x="68634" y="374003"/>
                  </a:lnTo>
                  <a:lnTo>
                    <a:pt x="50584" y="329577"/>
                  </a:lnTo>
                  <a:lnTo>
                    <a:pt x="39903" y="323761"/>
                  </a:lnTo>
                  <a:lnTo>
                    <a:pt x="45326" y="313817"/>
                  </a:lnTo>
                  <a:lnTo>
                    <a:pt x="37403" y="285579"/>
                  </a:lnTo>
                  <a:lnTo>
                    <a:pt x="31119" y="256678"/>
                  </a:lnTo>
                  <a:lnTo>
                    <a:pt x="26529" y="227165"/>
                  </a:lnTo>
                  <a:lnTo>
                    <a:pt x="23685" y="197091"/>
                  </a:lnTo>
                  <a:lnTo>
                    <a:pt x="17322" y="190728"/>
                  </a:lnTo>
                  <a:lnTo>
                    <a:pt x="23063" y="185000"/>
                  </a:lnTo>
                  <a:lnTo>
                    <a:pt x="22783" y="178193"/>
                  </a:lnTo>
                  <a:lnTo>
                    <a:pt x="22606" y="171348"/>
                  </a:lnTo>
                  <a:lnTo>
                    <a:pt x="22606" y="164477"/>
                  </a:lnTo>
                  <a:lnTo>
                    <a:pt x="24879" y="81241"/>
                  </a:lnTo>
                  <a:lnTo>
                    <a:pt x="17665" y="74015"/>
                  </a:lnTo>
                  <a:lnTo>
                    <a:pt x="25285" y="66395"/>
                  </a:lnTo>
                  <a:lnTo>
                    <a:pt x="26733" y="12877"/>
                  </a:lnTo>
                  <a:lnTo>
                    <a:pt x="26644" y="12115"/>
                  </a:lnTo>
                  <a:lnTo>
                    <a:pt x="26644" y="5435"/>
                  </a:lnTo>
                  <a:lnTo>
                    <a:pt x="21209" y="0"/>
                  </a:lnTo>
                  <a:lnTo>
                    <a:pt x="14528" y="0"/>
                  </a:lnTo>
                  <a:lnTo>
                    <a:pt x="7848" y="0"/>
                  </a:lnTo>
                  <a:lnTo>
                    <a:pt x="2413" y="5435"/>
                  </a:lnTo>
                  <a:lnTo>
                    <a:pt x="2413" y="12115"/>
                  </a:lnTo>
                  <a:lnTo>
                    <a:pt x="2413" y="12788"/>
                  </a:lnTo>
                  <a:lnTo>
                    <a:pt x="2463" y="13423"/>
                  </a:lnTo>
                  <a:lnTo>
                    <a:pt x="2578" y="14058"/>
                  </a:lnTo>
                  <a:lnTo>
                    <a:pt x="1701" y="69291"/>
                  </a:lnTo>
                  <a:lnTo>
                    <a:pt x="6921" y="74523"/>
                  </a:lnTo>
                  <a:lnTo>
                    <a:pt x="1524" y="79921"/>
                  </a:lnTo>
                  <a:lnTo>
                    <a:pt x="0" y="175768"/>
                  </a:lnTo>
                  <a:lnTo>
                    <a:pt x="0" y="178777"/>
                  </a:lnTo>
                  <a:lnTo>
                    <a:pt x="76" y="181775"/>
                  </a:lnTo>
                  <a:lnTo>
                    <a:pt x="114" y="184772"/>
                  </a:lnTo>
                  <a:lnTo>
                    <a:pt x="6578" y="191236"/>
                  </a:lnTo>
                  <a:lnTo>
                    <a:pt x="495" y="197332"/>
                  </a:lnTo>
                  <a:lnTo>
                    <a:pt x="2900" y="229723"/>
                  </a:lnTo>
                  <a:lnTo>
                    <a:pt x="7324" y="261512"/>
                  </a:lnTo>
                  <a:lnTo>
                    <a:pt x="13696" y="292633"/>
                  </a:lnTo>
                  <a:lnTo>
                    <a:pt x="21945" y="323024"/>
                  </a:lnTo>
                  <a:lnTo>
                    <a:pt x="29756" y="327291"/>
                  </a:lnTo>
                  <a:lnTo>
                    <a:pt x="25679" y="334759"/>
                  </a:lnTo>
                  <a:lnTo>
                    <a:pt x="44280" y="382426"/>
                  </a:lnTo>
                  <a:lnTo>
                    <a:pt x="67442" y="427595"/>
                  </a:lnTo>
                  <a:lnTo>
                    <a:pt x="94879" y="469982"/>
                  </a:lnTo>
                  <a:lnTo>
                    <a:pt x="126306" y="509301"/>
                  </a:lnTo>
                  <a:lnTo>
                    <a:pt x="161437" y="545268"/>
                  </a:lnTo>
                  <a:lnTo>
                    <a:pt x="199988" y="577596"/>
                  </a:lnTo>
                  <a:lnTo>
                    <a:pt x="241673" y="606002"/>
                  </a:lnTo>
                  <a:lnTo>
                    <a:pt x="286207" y="630199"/>
                  </a:lnTo>
                  <a:lnTo>
                    <a:pt x="295605" y="626529"/>
                  </a:lnTo>
                  <a:lnTo>
                    <a:pt x="299427" y="636320"/>
                  </a:lnTo>
                  <a:lnTo>
                    <a:pt x="347454" y="654769"/>
                  </a:lnTo>
                  <a:lnTo>
                    <a:pt x="397706" y="668312"/>
                  </a:lnTo>
                  <a:lnTo>
                    <a:pt x="449893" y="676654"/>
                  </a:lnTo>
                  <a:lnTo>
                    <a:pt x="503720" y="679500"/>
                  </a:lnTo>
                  <a:lnTo>
                    <a:pt x="591908" y="679196"/>
                  </a:lnTo>
                  <a:lnTo>
                    <a:pt x="596849" y="673328"/>
                  </a:lnTo>
                  <a:lnTo>
                    <a:pt x="604672" y="679132"/>
                  </a:lnTo>
                  <a:lnTo>
                    <a:pt x="604672" y="1409700"/>
                  </a:lnTo>
                  <a:lnTo>
                    <a:pt x="597178" y="1414386"/>
                  </a:lnTo>
                  <a:lnTo>
                    <a:pt x="588222" y="1414522"/>
                  </a:lnTo>
                  <a:lnTo>
                    <a:pt x="579947" y="1409253"/>
                  </a:lnTo>
                  <a:lnTo>
                    <a:pt x="574497" y="1397723"/>
                  </a:lnTo>
                  <a:lnTo>
                    <a:pt x="583641" y="1147584"/>
                  </a:lnTo>
                  <a:lnTo>
                    <a:pt x="583891" y="1140352"/>
                  </a:lnTo>
                  <a:lnTo>
                    <a:pt x="583617" y="1133941"/>
                  </a:lnTo>
                  <a:lnTo>
                    <a:pt x="581592" y="1127792"/>
                  </a:lnTo>
                  <a:lnTo>
                    <a:pt x="576592" y="1121346"/>
                  </a:lnTo>
                  <a:lnTo>
                    <a:pt x="533882" y="1083043"/>
                  </a:lnTo>
                  <a:lnTo>
                    <a:pt x="519899" y="1098397"/>
                  </a:lnTo>
                  <a:lnTo>
                    <a:pt x="558431" y="1133817"/>
                  </a:lnTo>
                  <a:lnTo>
                    <a:pt x="561390" y="1136675"/>
                  </a:lnTo>
                  <a:lnTo>
                    <a:pt x="562762" y="1140015"/>
                  </a:lnTo>
                  <a:lnTo>
                    <a:pt x="562330" y="1143825"/>
                  </a:lnTo>
                  <a:lnTo>
                    <a:pt x="554812" y="1337995"/>
                  </a:lnTo>
                  <a:lnTo>
                    <a:pt x="552818" y="1414780"/>
                  </a:lnTo>
                  <a:lnTo>
                    <a:pt x="584657" y="1447393"/>
                  </a:lnTo>
                  <a:lnTo>
                    <a:pt x="616381" y="1447393"/>
                  </a:lnTo>
                  <a:lnTo>
                    <a:pt x="823518" y="1447393"/>
                  </a:lnTo>
                  <a:lnTo>
                    <a:pt x="826350" y="1447393"/>
                  </a:lnTo>
                  <a:lnTo>
                    <a:pt x="831735" y="1442720"/>
                  </a:lnTo>
                  <a:lnTo>
                    <a:pt x="821272" y="1394047"/>
                  </a:lnTo>
                  <a:lnTo>
                    <a:pt x="798169" y="1359077"/>
                  </a:lnTo>
                  <a:lnTo>
                    <a:pt x="794156" y="1353959"/>
                  </a:lnTo>
                  <a:lnTo>
                    <a:pt x="784479" y="1357604"/>
                  </a:lnTo>
                  <a:lnTo>
                    <a:pt x="784479" y="1364386"/>
                  </a:lnTo>
                  <a:lnTo>
                    <a:pt x="784479" y="1391069"/>
                  </a:lnTo>
                  <a:lnTo>
                    <a:pt x="784479" y="1397939"/>
                  </a:lnTo>
                  <a:lnTo>
                    <a:pt x="781697" y="1400149"/>
                  </a:lnTo>
                  <a:lnTo>
                    <a:pt x="775309" y="1400149"/>
                  </a:lnTo>
                  <a:lnTo>
                    <a:pt x="742365" y="1400149"/>
                  </a:lnTo>
                  <a:lnTo>
                    <a:pt x="742365" y="1362265"/>
                  </a:lnTo>
                  <a:lnTo>
                    <a:pt x="742365" y="1359369"/>
                  </a:lnTo>
                  <a:lnTo>
                    <a:pt x="739990" y="1356982"/>
                  </a:lnTo>
                  <a:lnTo>
                    <a:pt x="737082" y="1356982"/>
                  </a:lnTo>
                  <a:lnTo>
                    <a:pt x="701014" y="1356982"/>
                  </a:lnTo>
                  <a:lnTo>
                    <a:pt x="698106" y="1356982"/>
                  </a:lnTo>
                  <a:lnTo>
                    <a:pt x="695731" y="1359369"/>
                  </a:lnTo>
                  <a:lnTo>
                    <a:pt x="695731" y="1362265"/>
                  </a:lnTo>
                  <a:lnTo>
                    <a:pt x="695731" y="1400149"/>
                  </a:lnTo>
                  <a:lnTo>
                    <a:pt x="660971" y="1400149"/>
                  </a:lnTo>
                  <a:lnTo>
                    <a:pt x="653300" y="1400149"/>
                  </a:lnTo>
                  <a:lnTo>
                    <a:pt x="651484" y="1396822"/>
                  </a:lnTo>
                  <a:lnTo>
                    <a:pt x="651484" y="1389570"/>
                  </a:lnTo>
                  <a:lnTo>
                    <a:pt x="651484" y="527367"/>
                  </a:lnTo>
                  <a:lnTo>
                    <a:pt x="678027" y="527367"/>
                  </a:lnTo>
                  <a:lnTo>
                    <a:pt x="684830" y="524968"/>
                  </a:lnTo>
                  <a:lnTo>
                    <a:pt x="687157" y="519060"/>
                  </a:lnTo>
                  <a:lnTo>
                    <a:pt x="684919" y="512921"/>
                  </a:lnTo>
                  <a:lnTo>
                    <a:pt x="678027" y="509828"/>
                  </a:lnTo>
                  <a:lnTo>
                    <a:pt x="651484" y="509828"/>
                  </a:lnTo>
                  <a:lnTo>
                    <a:pt x="651484" y="123939"/>
                  </a:lnTo>
                  <a:lnTo>
                    <a:pt x="651484" y="116547"/>
                  </a:lnTo>
                  <a:lnTo>
                    <a:pt x="655447" y="115265"/>
                  </a:lnTo>
                  <a:lnTo>
                    <a:pt x="660946" y="115265"/>
                  </a:lnTo>
                  <a:lnTo>
                    <a:pt x="695731" y="115265"/>
                  </a:lnTo>
                  <a:lnTo>
                    <a:pt x="695731" y="155448"/>
                  </a:lnTo>
                  <a:lnTo>
                    <a:pt x="695731" y="158356"/>
                  </a:lnTo>
                  <a:lnTo>
                    <a:pt x="698106" y="160731"/>
                  </a:lnTo>
                  <a:lnTo>
                    <a:pt x="701014" y="160731"/>
                  </a:lnTo>
                  <a:lnTo>
                    <a:pt x="737082" y="160731"/>
                  </a:lnTo>
                  <a:lnTo>
                    <a:pt x="739990" y="160731"/>
                  </a:lnTo>
                  <a:lnTo>
                    <a:pt x="742365" y="158356"/>
                  </a:lnTo>
                  <a:lnTo>
                    <a:pt x="742365" y="155448"/>
                  </a:lnTo>
                  <a:lnTo>
                    <a:pt x="742365" y="115265"/>
                  </a:lnTo>
                  <a:lnTo>
                    <a:pt x="777151" y="115277"/>
                  </a:lnTo>
                  <a:lnTo>
                    <a:pt x="782078" y="115684"/>
                  </a:lnTo>
                  <a:lnTo>
                    <a:pt x="784872" y="118376"/>
                  </a:lnTo>
                  <a:lnTo>
                    <a:pt x="784631" y="124294"/>
                  </a:lnTo>
                  <a:lnTo>
                    <a:pt x="784631" y="154482"/>
                  </a:lnTo>
                  <a:lnTo>
                    <a:pt x="784631" y="157911"/>
                  </a:lnTo>
                  <a:lnTo>
                    <a:pt x="787463" y="160731"/>
                  </a:lnTo>
                  <a:lnTo>
                    <a:pt x="790892" y="160731"/>
                  </a:lnTo>
                  <a:lnTo>
                    <a:pt x="825030" y="160731"/>
                  </a:lnTo>
                  <a:lnTo>
                    <a:pt x="828471" y="160731"/>
                  </a:lnTo>
                  <a:lnTo>
                    <a:pt x="831278" y="157924"/>
                  </a:lnTo>
                  <a:lnTo>
                    <a:pt x="831278" y="154482"/>
                  </a:lnTo>
                  <a:lnTo>
                    <a:pt x="831278" y="74714"/>
                  </a:lnTo>
                  <a:lnTo>
                    <a:pt x="831278" y="71272"/>
                  </a:lnTo>
                  <a:lnTo>
                    <a:pt x="828459" y="68453"/>
                  </a:lnTo>
                  <a:lnTo>
                    <a:pt x="825030" y="68453"/>
                  </a:lnTo>
                  <a:close/>
                </a:path>
              </a:pathLst>
            </a:custGeom>
            <a:ln w="829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12146762" y="1265135"/>
              <a:ext cx="2271395" cy="1172210"/>
            </a:xfrm>
            <a:custGeom>
              <a:avLst/>
              <a:gdLst/>
              <a:ahLst/>
              <a:cxnLst/>
              <a:rect l="l" t="t" r="r" b="b"/>
              <a:pathLst>
                <a:path w="2271394" h="1172210">
                  <a:moveTo>
                    <a:pt x="2271229" y="0"/>
                  </a:moveTo>
                  <a:lnTo>
                    <a:pt x="0" y="0"/>
                  </a:lnTo>
                  <a:lnTo>
                    <a:pt x="0" y="1171981"/>
                  </a:lnTo>
                  <a:lnTo>
                    <a:pt x="2271229" y="1171981"/>
                  </a:lnTo>
                  <a:lnTo>
                    <a:pt x="227122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13070332" y="1706359"/>
              <a:ext cx="854710" cy="606425"/>
            </a:xfrm>
            <a:custGeom>
              <a:avLst/>
              <a:gdLst/>
              <a:ahLst/>
              <a:cxnLst/>
              <a:rect l="l" t="t" r="r" b="b"/>
              <a:pathLst>
                <a:path w="854709" h="606425">
                  <a:moveTo>
                    <a:pt x="0" y="35826"/>
                  </a:moveTo>
                  <a:lnTo>
                    <a:pt x="536829" y="576529"/>
                  </a:lnTo>
                </a:path>
                <a:path w="854709" h="606425">
                  <a:moveTo>
                    <a:pt x="643382" y="486791"/>
                  </a:moveTo>
                  <a:lnTo>
                    <a:pt x="743204" y="587375"/>
                  </a:lnTo>
                </a:path>
                <a:path w="854709" h="606425">
                  <a:moveTo>
                    <a:pt x="835533" y="549363"/>
                  </a:moveTo>
                  <a:lnTo>
                    <a:pt x="842899" y="556780"/>
                  </a:lnTo>
                </a:path>
                <a:path w="854709" h="606425">
                  <a:moveTo>
                    <a:pt x="815975" y="529793"/>
                  </a:moveTo>
                  <a:lnTo>
                    <a:pt x="791210" y="504812"/>
                  </a:lnTo>
                  <a:lnTo>
                    <a:pt x="789178" y="501446"/>
                  </a:lnTo>
                  <a:lnTo>
                    <a:pt x="791210" y="498081"/>
                  </a:lnTo>
                </a:path>
                <a:path w="854709" h="606425">
                  <a:moveTo>
                    <a:pt x="836930" y="513054"/>
                  </a:moveTo>
                  <a:lnTo>
                    <a:pt x="854329" y="530606"/>
                  </a:lnTo>
                </a:path>
                <a:path w="854709" h="606425">
                  <a:moveTo>
                    <a:pt x="639826" y="521081"/>
                  </a:moveTo>
                  <a:lnTo>
                    <a:pt x="724281" y="606132"/>
                  </a:lnTo>
                </a:path>
                <a:path w="854709" h="606425">
                  <a:moveTo>
                    <a:pt x="76581" y="61683"/>
                  </a:moveTo>
                  <a:lnTo>
                    <a:pt x="543560" y="532168"/>
                  </a:lnTo>
                </a:path>
                <a:path w="854709" h="606425">
                  <a:moveTo>
                    <a:pt x="574548" y="532282"/>
                  </a:moveTo>
                  <a:lnTo>
                    <a:pt x="567817" y="537641"/>
                  </a:lnTo>
                  <a:lnTo>
                    <a:pt x="558419" y="538949"/>
                  </a:lnTo>
                  <a:lnTo>
                    <a:pt x="550291" y="537565"/>
                  </a:lnTo>
                  <a:lnTo>
                    <a:pt x="543560" y="532168"/>
                  </a:lnTo>
                </a:path>
                <a:path w="854709" h="606425">
                  <a:moveTo>
                    <a:pt x="593979" y="551853"/>
                  </a:moveTo>
                  <a:lnTo>
                    <a:pt x="584581" y="558546"/>
                  </a:lnTo>
                  <a:lnTo>
                    <a:pt x="574421" y="563206"/>
                  </a:lnTo>
                </a:path>
                <a:path w="854709" h="606425">
                  <a:moveTo>
                    <a:pt x="573024" y="571284"/>
                  </a:moveTo>
                  <a:lnTo>
                    <a:pt x="570992" y="567918"/>
                  </a:lnTo>
                  <a:lnTo>
                    <a:pt x="572389" y="565226"/>
                  </a:lnTo>
                  <a:lnTo>
                    <a:pt x="574421" y="563219"/>
                  </a:lnTo>
                </a:path>
                <a:path w="854709" h="606425">
                  <a:moveTo>
                    <a:pt x="25654" y="10363"/>
                  </a:moveTo>
                  <a:lnTo>
                    <a:pt x="57785" y="42760"/>
                  </a:lnTo>
                </a:path>
                <a:path w="854709" h="606425">
                  <a:moveTo>
                    <a:pt x="138684" y="0"/>
                  </a:moveTo>
                  <a:lnTo>
                    <a:pt x="76581" y="61658"/>
                  </a:lnTo>
                </a:path>
              </a:pathLst>
            </a:custGeom>
            <a:ln w="915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8" name="object 7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085311" y="1367034"/>
              <a:ext cx="205498" cy="205676"/>
            </a:xfrm>
            <a:prstGeom prst="rect">
              <a:avLst/>
            </a:prstGeom>
          </p:spPr>
        </p:pic>
        <p:sp>
          <p:nvSpPr>
            <p:cNvPr id="79" name="object 79"/>
            <p:cNvSpPr/>
            <p:nvPr/>
          </p:nvSpPr>
          <p:spPr>
            <a:xfrm>
              <a:off x="13644880" y="2192400"/>
              <a:ext cx="46990" cy="46355"/>
            </a:xfrm>
            <a:custGeom>
              <a:avLst/>
              <a:gdLst/>
              <a:ahLst/>
              <a:cxnLst/>
              <a:rect l="l" t="t" r="r" b="b"/>
              <a:pathLst>
                <a:path w="46990" h="46355">
                  <a:moveTo>
                    <a:pt x="0" y="46240"/>
                  </a:moveTo>
                  <a:lnTo>
                    <a:pt x="46609" y="0"/>
                  </a:lnTo>
                </a:path>
              </a:pathLst>
            </a:custGeom>
            <a:ln w="915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0" name="object 8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790035" y="2073319"/>
              <a:ext cx="239915" cy="254622"/>
            </a:xfrm>
            <a:prstGeom prst="rect">
              <a:avLst/>
            </a:prstGeom>
          </p:spPr>
        </p:pic>
        <p:sp>
          <p:nvSpPr>
            <p:cNvPr id="81" name="object 81"/>
            <p:cNvSpPr/>
            <p:nvPr/>
          </p:nvSpPr>
          <p:spPr>
            <a:xfrm>
              <a:off x="13064998" y="1687410"/>
              <a:ext cx="648970" cy="570865"/>
            </a:xfrm>
            <a:custGeom>
              <a:avLst/>
              <a:gdLst/>
              <a:ahLst/>
              <a:cxnLst/>
              <a:rect l="l" t="t" r="r" b="b"/>
              <a:pathLst>
                <a:path w="648969" h="570864">
                  <a:moveTo>
                    <a:pt x="626491" y="504990"/>
                  </a:moveTo>
                  <a:lnTo>
                    <a:pt x="633857" y="501650"/>
                  </a:lnTo>
                  <a:lnTo>
                    <a:pt x="641985" y="501675"/>
                  </a:lnTo>
                  <a:lnTo>
                    <a:pt x="648716" y="505752"/>
                  </a:lnTo>
                </a:path>
                <a:path w="648969" h="570864">
                  <a:moveTo>
                    <a:pt x="599313" y="570801"/>
                  </a:moveTo>
                  <a:lnTo>
                    <a:pt x="629666" y="540651"/>
                  </a:lnTo>
                  <a:lnTo>
                    <a:pt x="634365" y="537298"/>
                  </a:lnTo>
                  <a:lnTo>
                    <a:pt x="640461" y="537997"/>
                  </a:lnTo>
                  <a:lnTo>
                    <a:pt x="645160" y="540016"/>
                  </a:lnTo>
                </a:path>
                <a:path w="648969" h="570864">
                  <a:moveTo>
                    <a:pt x="63119" y="61709"/>
                  </a:moveTo>
                  <a:lnTo>
                    <a:pt x="108966" y="16141"/>
                  </a:lnTo>
                </a:path>
                <a:path w="648969" h="570864">
                  <a:moveTo>
                    <a:pt x="109093" y="0"/>
                  </a:moveTo>
                  <a:lnTo>
                    <a:pt x="111760" y="5384"/>
                  </a:lnTo>
                  <a:lnTo>
                    <a:pt x="111760" y="10769"/>
                  </a:lnTo>
                  <a:lnTo>
                    <a:pt x="109093" y="16141"/>
                  </a:lnTo>
                </a:path>
                <a:path w="648969" h="570864">
                  <a:moveTo>
                    <a:pt x="5334" y="54775"/>
                  </a:moveTo>
                  <a:lnTo>
                    <a:pt x="1270" y="49377"/>
                  </a:lnTo>
                  <a:lnTo>
                    <a:pt x="0" y="42646"/>
                  </a:lnTo>
                  <a:lnTo>
                    <a:pt x="1397" y="35928"/>
                  </a:lnTo>
                  <a:lnTo>
                    <a:pt x="5461" y="29210"/>
                  </a:lnTo>
                  <a:lnTo>
                    <a:pt x="11430" y="25882"/>
                  </a:lnTo>
                  <a:lnTo>
                    <a:pt x="18288" y="24561"/>
                  </a:lnTo>
                  <a:lnTo>
                    <a:pt x="24892" y="25920"/>
                  </a:lnTo>
                  <a:lnTo>
                    <a:pt x="30988" y="29311"/>
                  </a:lnTo>
                </a:path>
              </a:pathLst>
            </a:custGeom>
            <a:ln w="915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14167612" y="1879815"/>
              <a:ext cx="245745" cy="177165"/>
            </a:xfrm>
            <a:custGeom>
              <a:avLst/>
              <a:gdLst/>
              <a:ahLst/>
              <a:cxnLst/>
              <a:rect l="l" t="t" r="r" b="b"/>
              <a:pathLst>
                <a:path w="245744" h="177164">
                  <a:moveTo>
                    <a:pt x="11303" y="177139"/>
                  </a:moveTo>
                  <a:lnTo>
                    <a:pt x="4699" y="156933"/>
                  </a:lnTo>
                  <a:lnTo>
                    <a:pt x="0" y="136067"/>
                  </a:lnTo>
                  <a:lnTo>
                    <a:pt x="127" y="114541"/>
                  </a:lnTo>
                  <a:lnTo>
                    <a:pt x="9652" y="72885"/>
                  </a:lnTo>
                  <a:lnTo>
                    <a:pt x="34036" y="37998"/>
                  </a:lnTo>
                  <a:lnTo>
                    <a:pt x="68453" y="11887"/>
                  </a:lnTo>
                  <a:lnTo>
                    <a:pt x="109474" y="596"/>
                  </a:lnTo>
                  <a:lnTo>
                    <a:pt x="130302" y="0"/>
                  </a:lnTo>
                  <a:lnTo>
                    <a:pt x="151892" y="2768"/>
                  </a:lnTo>
                  <a:lnTo>
                    <a:pt x="191516" y="19723"/>
                  </a:lnTo>
                  <a:lnTo>
                    <a:pt x="222250" y="49441"/>
                  </a:lnTo>
                  <a:lnTo>
                    <a:pt x="241681" y="87845"/>
                  </a:lnTo>
                  <a:lnTo>
                    <a:pt x="245618" y="108038"/>
                  </a:lnTo>
                </a:path>
              </a:pathLst>
            </a:custGeom>
            <a:ln w="915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3" name="object 8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191989" y="1904168"/>
              <a:ext cx="197497" cy="144005"/>
            </a:xfrm>
            <a:prstGeom prst="rect">
              <a:avLst/>
            </a:prstGeom>
          </p:spPr>
        </p:pic>
        <p:sp>
          <p:nvSpPr>
            <p:cNvPr id="84" name="object 84"/>
            <p:cNvSpPr/>
            <p:nvPr/>
          </p:nvSpPr>
          <p:spPr>
            <a:xfrm>
              <a:off x="14185773" y="1987854"/>
              <a:ext cx="231140" cy="403225"/>
            </a:xfrm>
            <a:custGeom>
              <a:avLst/>
              <a:gdLst/>
              <a:ahLst/>
              <a:cxnLst/>
              <a:rect l="l" t="t" r="r" b="b"/>
              <a:pathLst>
                <a:path w="231140" h="403225">
                  <a:moveTo>
                    <a:pt x="227457" y="0"/>
                  </a:moveTo>
                  <a:lnTo>
                    <a:pt x="230632" y="38354"/>
                  </a:lnTo>
                  <a:lnTo>
                    <a:pt x="229235" y="76009"/>
                  </a:lnTo>
                  <a:lnTo>
                    <a:pt x="224409" y="114338"/>
                  </a:lnTo>
                  <a:lnTo>
                    <a:pt x="203962" y="186893"/>
                  </a:lnTo>
                  <a:lnTo>
                    <a:pt x="170053" y="255384"/>
                  </a:lnTo>
                  <a:lnTo>
                    <a:pt x="123444" y="315074"/>
                  </a:lnTo>
                  <a:lnTo>
                    <a:pt x="66040" y="365302"/>
                  </a:lnTo>
                  <a:lnTo>
                    <a:pt x="33655" y="385368"/>
                  </a:lnTo>
                  <a:lnTo>
                    <a:pt x="0" y="402742"/>
                  </a:lnTo>
                </a:path>
              </a:pathLst>
            </a:custGeom>
            <a:ln w="915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14173835" y="1991791"/>
              <a:ext cx="213360" cy="372110"/>
            </a:xfrm>
            <a:custGeom>
              <a:avLst/>
              <a:gdLst/>
              <a:ahLst/>
              <a:cxnLst/>
              <a:rect l="l" t="t" r="r" b="b"/>
              <a:pathLst>
                <a:path w="213359" h="372110">
                  <a:moveTo>
                    <a:pt x="211201" y="0"/>
                  </a:moveTo>
                  <a:lnTo>
                    <a:pt x="213106" y="35648"/>
                  </a:lnTo>
                  <a:lnTo>
                    <a:pt x="212344" y="69951"/>
                  </a:lnTo>
                  <a:lnTo>
                    <a:pt x="208153" y="104914"/>
                  </a:lnTo>
                  <a:lnTo>
                    <a:pt x="188341" y="172783"/>
                  </a:lnTo>
                  <a:lnTo>
                    <a:pt x="157226" y="235889"/>
                  </a:lnTo>
                  <a:lnTo>
                    <a:pt x="113919" y="290880"/>
                  </a:lnTo>
                  <a:lnTo>
                    <a:pt x="60706" y="337108"/>
                  </a:lnTo>
                  <a:lnTo>
                    <a:pt x="31623" y="356501"/>
                  </a:lnTo>
                  <a:lnTo>
                    <a:pt x="0" y="371856"/>
                  </a:lnTo>
                </a:path>
              </a:pathLst>
            </a:custGeom>
            <a:ln w="915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13607034" y="2282888"/>
              <a:ext cx="579120" cy="153035"/>
            </a:xfrm>
            <a:custGeom>
              <a:avLst/>
              <a:gdLst/>
              <a:ahLst/>
              <a:cxnLst/>
              <a:rect l="l" t="t" r="r" b="b"/>
              <a:pathLst>
                <a:path w="579119" h="153035">
                  <a:moveTo>
                    <a:pt x="578739" y="107696"/>
                  </a:moveTo>
                  <a:lnTo>
                    <a:pt x="540385" y="123024"/>
                  </a:lnTo>
                  <a:lnTo>
                    <a:pt x="500634" y="135661"/>
                  </a:lnTo>
                  <a:lnTo>
                    <a:pt x="459613" y="144246"/>
                  </a:lnTo>
                  <a:lnTo>
                    <a:pt x="418465" y="150164"/>
                  </a:lnTo>
                  <a:lnTo>
                    <a:pt x="376809" y="152704"/>
                  </a:lnTo>
                  <a:lnTo>
                    <a:pt x="335153" y="152539"/>
                  </a:lnTo>
                  <a:lnTo>
                    <a:pt x="293370" y="148361"/>
                  </a:lnTo>
                  <a:lnTo>
                    <a:pt x="252349" y="140817"/>
                  </a:lnTo>
                  <a:lnTo>
                    <a:pt x="212090" y="129895"/>
                  </a:lnTo>
                  <a:lnTo>
                    <a:pt x="172466" y="115633"/>
                  </a:lnTo>
                  <a:lnTo>
                    <a:pt x="134874" y="98005"/>
                  </a:lnTo>
                  <a:lnTo>
                    <a:pt x="98679" y="77711"/>
                  </a:lnTo>
                  <a:lnTo>
                    <a:pt x="63754" y="54711"/>
                  </a:lnTo>
                  <a:lnTo>
                    <a:pt x="30861" y="28359"/>
                  </a:lnTo>
                  <a:lnTo>
                    <a:pt x="0" y="0"/>
                  </a:lnTo>
                </a:path>
              </a:pathLst>
            </a:custGeom>
            <a:ln w="915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13078968" y="1482318"/>
              <a:ext cx="1137920" cy="924560"/>
            </a:xfrm>
            <a:custGeom>
              <a:avLst/>
              <a:gdLst/>
              <a:ahLst/>
              <a:cxnLst/>
              <a:rect l="l" t="t" r="r" b="b"/>
              <a:pathLst>
                <a:path w="1137919" h="924560">
                  <a:moveTo>
                    <a:pt x="1094867" y="881316"/>
                  </a:moveTo>
                  <a:lnTo>
                    <a:pt x="1054481" y="897318"/>
                  </a:lnTo>
                  <a:lnTo>
                    <a:pt x="1012063" y="909929"/>
                  </a:lnTo>
                  <a:lnTo>
                    <a:pt x="969645" y="918527"/>
                  </a:lnTo>
                  <a:lnTo>
                    <a:pt x="925830" y="923074"/>
                  </a:lnTo>
                  <a:lnTo>
                    <a:pt x="881507" y="924255"/>
                  </a:lnTo>
                  <a:lnTo>
                    <a:pt x="838454" y="921410"/>
                  </a:lnTo>
                  <a:lnTo>
                    <a:pt x="794766" y="913853"/>
                  </a:lnTo>
                  <a:lnTo>
                    <a:pt x="752475" y="903617"/>
                  </a:lnTo>
                  <a:lnTo>
                    <a:pt x="710819" y="888669"/>
                  </a:lnTo>
                  <a:lnTo>
                    <a:pt x="671195" y="870356"/>
                  </a:lnTo>
                  <a:lnTo>
                    <a:pt x="633603" y="848702"/>
                  </a:lnTo>
                  <a:lnTo>
                    <a:pt x="597408" y="823010"/>
                  </a:lnTo>
                  <a:lnTo>
                    <a:pt x="564515" y="795312"/>
                  </a:lnTo>
                </a:path>
                <a:path w="1137919" h="924560">
                  <a:moveTo>
                    <a:pt x="1109599" y="681609"/>
                  </a:moveTo>
                  <a:lnTo>
                    <a:pt x="1102868" y="685609"/>
                  </a:lnTo>
                  <a:lnTo>
                    <a:pt x="1095502" y="686257"/>
                  </a:lnTo>
                  <a:lnTo>
                    <a:pt x="1088771" y="682205"/>
                  </a:lnTo>
                  <a:lnTo>
                    <a:pt x="1084707" y="675462"/>
                  </a:lnTo>
                  <a:lnTo>
                    <a:pt x="1084072" y="668058"/>
                  </a:lnTo>
                  <a:lnTo>
                    <a:pt x="1088136" y="661352"/>
                  </a:lnTo>
                </a:path>
                <a:path w="1137919" h="924560">
                  <a:moveTo>
                    <a:pt x="1126871" y="561276"/>
                  </a:moveTo>
                  <a:lnTo>
                    <a:pt x="1133475" y="578789"/>
                  </a:lnTo>
                  <a:lnTo>
                    <a:pt x="1136777" y="596963"/>
                  </a:lnTo>
                  <a:lnTo>
                    <a:pt x="1137412" y="615124"/>
                  </a:lnTo>
                  <a:lnTo>
                    <a:pt x="1134745" y="632599"/>
                  </a:lnTo>
                  <a:lnTo>
                    <a:pt x="1128522" y="650748"/>
                  </a:lnTo>
                  <a:lnTo>
                    <a:pt x="1120394" y="666851"/>
                  </a:lnTo>
                  <a:lnTo>
                    <a:pt x="1109599" y="681609"/>
                  </a:lnTo>
                </a:path>
                <a:path w="1137919" h="924560">
                  <a:moveTo>
                    <a:pt x="1099947" y="574636"/>
                  </a:moveTo>
                  <a:lnTo>
                    <a:pt x="1106551" y="592150"/>
                  </a:lnTo>
                  <a:lnTo>
                    <a:pt x="1108583" y="610311"/>
                  </a:lnTo>
                  <a:lnTo>
                    <a:pt x="1105789" y="629132"/>
                  </a:lnTo>
                  <a:lnTo>
                    <a:pt x="1099058" y="646595"/>
                  </a:lnTo>
                  <a:lnTo>
                    <a:pt x="1088263" y="661352"/>
                  </a:lnTo>
                </a:path>
                <a:path w="1137919" h="924560">
                  <a:moveTo>
                    <a:pt x="30226" y="101955"/>
                  </a:moveTo>
                  <a:lnTo>
                    <a:pt x="129413" y="201866"/>
                  </a:lnTo>
                </a:path>
                <a:path w="1137919" h="924560">
                  <a:moveTo>
                    <a:pt x="96393" y="25527"/>
                  </a:moveTo>
                  <a:lnTo>
                    <a:pt x="111125" y="40373"/>
                  </a:lnTo>
                </a:path>
                <a:path w="1137919" h="924560">
                  <a:moveTo>
                    <a:pt x="117221" y="39712"/>
                  </a:moveTo>
                  <a:lnTo>
                    <a:pt x="114554" y="41046"/>
                  </a:lnTo>
                  <a:lnTo>
                    <a:pt x="111125" y="40360"/>
                  </a:lnTo>
                </a:path>
                <a:path w="1137919" h="924560">
                  <a:moveTo>
                    <a:pt x="122682" y="12827"/>
                  </a:moveTo>
                  <a:lnTo>
                    <a:pt x="109982" y="0"/>
                  </a:lnTo>
                </a:path>
                <a:path w="1137919" h="924560">
                  <a:moveTo>
                    <a:pt x="30226" y="101955"/>
                  </a:moveTo>
                  <a:lnTo>
                    <a:pt x="27559" y="96570"/>
                  </a:lnTo>
                  <a:lnTo>
                    <a:pt x="26924" y="90512"/>
                  </a:lnTo>
                  <a:lnTo>
                    <a:pt x="30353" y="85813"/>
                  </a:lnTo>
                </a:path>
                <a:path w="1137919" h="924560">
                  <a:moveTo>
                    <a:pt x="129413" y="201853"/>
                  </a:moveTo>
                  <a:lnTo>
                    <a:pt x="134112" y="209270"/>
                  </a:lnTo>
                  <a:lnTo>
                    <a:pt x="134112" y="217335"/>
                  </a:lnTo>
                  <a:lnTo>
                    <a:pt x="130048" y="224040"/>
                  </a:lnTo>
                </a:path>
                <a:path w="1137919" h="924560">
                  <a:moveTo>
                    <a:pt x="95123" y="205092"/>
                  </a:moveTo>
                  <a:lnTo>
                    <a:pt x="11303" y="120713"/>
                  </a:lnTo>
                  <a:lnTo>
                    <a:pt x="4064" y="110591"/>
                  </a:lnTo>
                  <a:lnTo>
                    <a:pt x="635" y="99148"/>
                  </a:lnTo>
                  <a:lnTo>
                    <a:pt x="0" y="87718"/>
                  </a:lnTo>
                  <a:lnTo>
                    <a:pt x="4064" y="75628"/>
                  </a:lnTo>
                  <a:lnTo>
                    <a:pt x="10922" y="66230"/>
                  </a:lnTo>
                </a:path>
              </a:pathLst>
            </a:custGeom>
            <a:ln w="915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8" name="object 8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861789" y="2071973"/>
              <a:ext cx="243471" cy="198488"/>
            </a:xfrm>
            <a:prstGeom prst="rect">
              <a:avLst/>
            </a:prstGeom>
          </p:spPr>
        </p:pic>
        <p:sp>
          <p:nvSpPr>
            <p:cNvPr id="89" name="object 89"/>
            <p:cNvSpPr/>
            <p:nvPr/>
          </p:nvSpPr>
          <p:spPr>
            <a:xfrm>
              <a:off x="13000990" y="1292161"/>
              <a:ext cx="287655" cy="448309"/>
            </a:xfrm>
            <a:custGeom>
              <a:avLst/>
              <a:gdLst/>
              <a:ahLst/>
              <a:cxnLst/>
              <a:rect l="l" t="t" r="r" b="b"/>
              <a:pathLst>
                <a:path w="287655" h="448310">
                  <a:moveTo>
                    <a:pt x="284480" y="76847"/>
                  </a:moveTo>
                  <a:lnTo>
                    <a:pt x="287147" y="82232"/>
                  </a:lnTo>
                  <a:lnTo>
                    <a:pt x="285115" y="86931"/>
                  </a:lnTo>
                </a:path>
                <a:path w="287655" h="448310">
                  <a:moveTo>
                    <a:pt x="261620" y="79451"/>
                  </a:moveTo>
                  <a:lnTo>
                    <a:pt x="268351" y="75450"/>
                  </a:lnTo>
                  <a:lnTo>
                    <a:pt x="276479" y="74129"/>
                  </a:lnTo>
                  <a:lnTo>
                    <a:pt x="284480" y="76847"/>
                  </a:lnTo>
                </a:path>
                <a:path w="287655" h="448310">
                  <a:moveTo>
                    <a:pt x="159131" y="174586"/>
                  </a:moveTo>
                  <a:lnTo>
                    <a:pt x="147701" y="163106"/>
                  </a:lnTo>
                </a:path>
                <a:path w="287655" h="448310">
                  <a:moveTo>
                    <a:pt x="138811" y="191998"/>
                  </a:moveTo>
                  <a:lnTo>
                    <a:pt x="121412" y="174447"/>
                  </a:lnTo>
                  <a:lnTo>
                    <a:pt x="116713" y="167030"/>
                  </a:lnTo>
                  <a:lnTo>
                    <a:pt x="116713" y="158965"/>
                  </a:lnTo>
                  <a:lnTo>
                    <a:pt x="121412" y="151587"/>
                  </a:lnTo>
                </a:path>
                <a:path w="287655" h="448310">
                  <a:moveTo>
                    <a:pt x="138811" y="191998"/>
                  </a:moveTo>
                  <a:lnTo>
                    <a:pt x="140843" y="196710"/>
                  </a:lnTo>
                  <a:lnTo>
                    <a:pt x="141478" y="202768"/>
                  </a:lnTo>
                  <a:lnTo>
                    <a:pt x="138049" y="207467"/>
                  </a:lnTo>
                </a:path>
                <a:path w="287655" h="448310">
                  <a:moveTo>
                    <a:pt x="165735" y="174612"/>
                  </a:moveTo>
                  <a:lnTo>
                    <a:pt x="162433" y="175272"/>
                  </a:lnTo>
                  <a:lnTo>
                    <a:pt x="159004" y="174586"/>
                  </a:lnTo>
                </a:path>
                <a:path w="287655" h="448310">
                  <a:moveTo>
                    <a:pt x="174117" y="96621"/>
                  </a:moveTo>
                  <a:lnTo>
                    <a:pt x="174117" y="81826"/>
                  </a:lnTo>
                  <a:lnTo>
                    <a:pt x="176911" y="67043"/>
                  </a:lnTo>
                  <a:lnTo>
                    <a:pt x="184404" y="54292"/>
                  </a:lnTo>
                  <a:lnTo>
                    <a:pt x="194437" y="42887"/>
                  </a:lnTo>
                  <a:lnTo>
                    <a:pt x="207264" y="35534"/>
                  </a:lnTo>
                  <a:lnTo>
                    <a:pt x="221488" y="30873"/>
                  </a:lnTo>
                  <a:lnTo>
                    <a:pt x="236220" y="30937"/>
                  </a:lnTo>
                </a:path>
                <a:path w="287655" h="448310">
                  <a:moveTo>
                    <a:pt x="196977" y="92671"/>
                  </a:moveTo>
                  <a:lnTo>
                    <a:pt x="213233" y="57746"/>
                  </a:lnTo>
                  <a:lnTo>
                    <a:pt x="223393" y="54432"/>
                  </a:lnTo>
                  <a:lnTo>
                    <a:pt x="233426" y="53797"/>
                  </a:lnTo>
                </a:path>
                <a:path w="287655" h="448310">
                  <a:moveTo>
                    <a:pt x="196977" y="92671"/>
                  </a:moveTo>
                  <a:lnTo>
                    <a:pt x="194945" y="105448"/>
                  </a:lnTo>
                  <a:lnTo>
                    <a:pt x="188849" y="116852"/>
                  </a:lnTo>
                </a:path>
                <a:path w="287655" h="448310">
                  <a:moveTo>
                    <a:pt x="172847" y="100647"/>
                  </a:moveTo>
                  <a:lnTo>
                    <a:pt x="174244" y="96621"/>
                  </a:lnTo>
                </a:path>
                <a:path w="287655" h="448310">
                  <a:moveTo>
                    <a:pt x="27051" y="434403"/>
                  </a:moveTo>
                  <a:lnTo>
                    <a:pt x="28575" y="7975"/>
                  </a:lnTo>
                </a:path>
                <a:path w="287655" h="448310">
                  <a:moveTo>
                    <a:pt x="127" y="434301"/>
                  </a:moveTo>
                  <a:lnTo>
                    <a:pt x="1651" y="7886"/>
                  </a:lnTo>
                </a:path>
                <a:path w="287655" h="448310">
                  <a:moveTo>
                    <a:pt x="26924" y="434403"/>
                  </a:moveTo>
                  <a:lnTo>
                    <a:pt x="25527" y="441121"/>
                  </a:lnTo>
                  <a:lnTo>
                    <a:pt x="20193" y="446481"/>
                  </a:lnTo>
                  <a:lnTo>
                    <a:pt x="13462" y="447802"/>
                  </a:lnTo>
                  <a:lnTo>
                    <a:pt x="6731" y="446430"/>
                  </a:lnTo>
                  <a:lnTo>
                    <a:pt x="1397" y="441032"/>
                  </a:lnTo>
                  <a:lnTo>
                    <a:pt x="0" y="434301"/>
                  </a:lnTo>
                </a:path>
                <a:path w="287655" h="448310">
                  <a:moveTo>
                    <a:pt x="239014" y="0"/>
                  </a:moveTo>
                  <a:lnTo>
                    <a:pt x="249809" y="2717"/>
                  </a:lnTo>
                  <a:lnTo>
                    <a:pt x="257810" y="9486"/>
                  </a:lnTo>
                  <a:lnTo>
                    <a:pt x="263144" y="18923"/>
                  </a:lnTo>
                  <a:lnTo>
                    <a:pt x="263144" y="29679"/>
                  </a:lnTo>
                  <a:lnTo>
                    <a:pt x="261112" y="39763"/>
                  </a:lnTo>
                  <a:lnTo>
                    <a:pt x="253619" y="48475"/>
                  </a:lnTo>
                  <a:lnTo>
                    <a:pt x="244221" y="52489"/>
                  </a:lnTo>
                  <a:lnTo>
                    <a:pt x="233426" y="53784"/>
                  </a:lnTo>
                </a:path>
                <a:path w="287655" h="448310">
                  <a:moveTo>
                    <a:pt x="236982" y="22186"/>
                  </a:moveTo>
                  <a:lnTo>
                    <a:pt x="240284" y="24218"/>
                  </a:lnTo>
                  <a:lnTo>
                    <a:pt x="241681" y="26911"/>
                  </a:lnTo>
                  <a:lnTo>
                    <a:pt x="239649" y="30276"/>
                  </a:lnTo>
                  <a:lnTo>
                    <a:pt x="236220" y="30937"/>
                  </a:lnTo>
                </a:path>
              </a:pathLst>
            </a:custGeom>
            <a:ln w="915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12148388" y="1266659"/>
              <a:ext cx="1092200" cy="46355"/>
            </a:xfrm>
            <a:custGeom>
              <a:avLst/>
              <a:gdLst/>
              <a:ahLst/>
              <a:cxnLst/>
              <a:rect l="l" t="t" r="r" b="b"/>
              <a:pathLst>
                <a:path w="1092200" h="46355">
                  <a:moveTo>
                    <a:pt x="8102" y="27622"/>
                  </a:moveTo>
                  <a:lnTo>
                    <a:pt x="142659" y="16002"/>
                  </a:lnTo>
                  <a:lnTo>
                    <a:pt x="278561" y="7073"/>
                  </a:lnTo>
                  <a:lnTo>
                    <a:pt x="414451" y="2197"/>
                  </a:lnTo>
                  <a:lnTo>
                    <a:pt x="550316" y="0"/>
                  </a:lnTo>
                  <a:lnTo>
                    <a:pt x="686231" y="1841"/>
                  </a:lnTo>
                  <a:lnTo>
                    <a:pt x="821994" y="6362"/>
                  </a:lnTo>
                  <a:lnTo>
                    <a:pt x="957249" y="14249"/>
                  </a:lnTo>
                  <a:lnTo>
                    <a:pt x="1091615" y="25501"/>
                  </a:lnTo>
                </a:path>
                <a:path w="1092200" h="46355">
                  <a:moveTo>
                    <a:pt x="10058" y="45796"/>
                  </a:moveTo>
                  <a:lnTo>
                    <a:pt x="5359" y="45110"/>
                  </a:lnTo>
                  <a:lnTo>
                    <a:pt x="1993" y="41732"/>
                  </a:lnTo>
                  <a:lnTo>
                    <a:pt x="0" y="37020"/>
                  </a:lnTo>
                  <a:lnTo>
                    <a:pt x="1358" y="32981"/>
                  </a:lnTo>
                  <a:lnTo>
                    <a:pt x="3390" y="29629"/>
                  </a:lnTo>
                  <a:lnTo>
                    <a:pt x="8102" y="27635"/>
                  </a:lnTo>
                </a:path>
              </a:pathLst>
            </a:custGeom>
            <a:ln w="915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12997942" y="1295323"/>
              <a:ext cx="240665" cy="20320"/>
            </a:xfrm>
            <a:custGeom>
              <a:avLst/>
              <a:gdLst/>
              <a:ahLst/>
              <a:cxnLst/>
              <a:rect l="l" t="t" r="r" b="b"/>
              <a:pathLst>
                <a:path w="240665" h="20319">
                  <a:moveTo>
                    <a:pt x="31623" y="4826"/>
                  </a:moveTo>
                  <a:lnTo>
                    <a:pt x="33020" y="800"/>
                  </a:lnTo>
                  <a:lnTo>
                    <a:pt x="36322" y="139"/>
                  </a:lnTo>
                </a:path>
                <a:path w="240665" h="20319">
                  <a:moveTo>
                    <a:pt x="0" y="0"/>
                  </a:moveTo>
                  <a:lnTo>
                    <a:pt x="3302" y="685"/>
                  </a:lnTo>
                  <a:lnTo>
                    <a:pt x="4699" y="4724"/>
                  </a:lnTo>
                </a:path>
                <a:path w="240665" h="20319">
                  <a:moveTo>
                    <a:pt x="36322" y="127"/>
                  </a:moveTo>
                  <a:lnTo>
                    <a:pt x="240665" y="19710"/>
                  </a:lnTo>
                </a:path>
              </a:pathLst>
            </a:custGeom>
            <a:ln w="915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12158446" y="1286230"/>
              <a:ext cx="840105" cy="26670"/>
            </a:xfrm>
            <a:custGeom>
              <a:avLst/>
              <a:gdLst/>
              <a:ahLst/>
              <a:cxnLst/>
              <a:rect l="l" t="t" r="r" b="b"/>
              <a:pathLst>
                <a:path w="840104" h="26669">
                  <a:moveTo>
                    <a:pt x="0" y="26225"/>
                  </a:moveTo>
                  <a:lnTo>
                    <a:pt x="139941" y="14617"/>
                  </a:lnTo>
                  <a:lnTo>
                    <a:pt x="279196" y="6388"/>
                  </a:lnTo>
                  <a:lnTo>
                    <a:pt x="419125" y="1511"/>
                  </a:lnTo>
                  <a:lnTo>
                    <a:pt x="559714" y="0"/>
                  </a:lnTo>
                  <a:lnTo>
                    <a:pt x="699541" y="3200"/>
                  </a:lnTo>
                  <a:lnTo>
                    <a:pt x="839495" y="9093"/>
                  </a:lnTo>
                </a:path>
              </a:pathLst>
            </a:custGeom>
            <a:ln w="915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13180187" y="1639100"/>
              <a:ext cx="579120" cy="582930"/>
            </a:xfrm>
            <a:custGeom>
              <a:avLst/>
              <a:gdLst/>
              <a:ahLst/>
              <a:cxnLst/>
              <a:rect l="l" t="t" r="r" b="b"/>
              <a:pathLst>
                <a:path w="579119" h="582930">
                  <a:moveTo>
                    <a:pt x="567817" y="552157"/>
                  </a:moveTo>
                  <a:lnTo>
                    <a:pt x="572516" y="550151"/>
                  </a:lnTo>
                  <a:lnTo>
                    <a:pt x="576580" y="552869"/>
                  </a:lnTo>
                  <a:lnTo>
                    <a:pt x="578612" y="556234"/>
                  </a:lnTo>
                  <a:lnTo>
                    <a:pt x="577215" y="561606"/>
                  </a:lnTo>
                  <a:lnTo>
                    <a:pt x="561594" y="582396"/>
                  </a:lnTo>
                </a:path>
                <a:path w="579119" h="582930">
                  <a:moveTo>
                    <a:pt x="567817" y="552157"/>
                  </a:moveTo>
                  <a:lnTo>
                    <a:pt x="546227" y="566877"/>
                  </a:lnTo>
                </a:path>
                <a:path w="579119" h="582930">
                  <a:moveTo>
                    <a:pt x="21590" y="2006"/>
                  </a:moveTo>
                  <a:lnTo>
                    <a:pt x="26289" y="0"/>
                  </a:lnTo>
                  <a:lnTo>
                    <a:pt x="30353" y="2717"/>
                  </a:lnTo>
                  <a:lnTo>
                    <a:pt x="32385" y="6083"/>
                  </a:lnTo>
                  <a:lnTo>
                    <a:pt x="30988" y="11455"/>
                  </a:lnTo>
                  <a:lnTo>
                    <a:pt x="15367" y="32245"/>
                  </a:lnTo>
                </a:path>
                <a:path w="579119" h="582930">
                  <a:moveTo>
                    <a:pt x="21590" y="2006"/>
                  </a:moveTo>
                  <a:lnTo>
                    <a:pt x="0" y="16725"/>
                  </a:lnTo>
                </a:path>
              </a:pathLst>
            </a:custGeom>
            <a:ln w="915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4" name="object 94"/>
          <p:cNvSpPr txBox="1"/>
          <p:nvPr/>
        </p:nvSpPr>
        <p:spPr>
          <a:xfrm>
            <a:off x="0" y="1421472"/>
            <a:ext cx="4527550" cy="881380"/>
          </a:xfrm>
          <a:prstGeom prst="rect">
            <a:avLst/>
          </a:prstGeom>
          <a:solidFill>
            <a:srgbClr val="005AA9"/>
          </a:solidFill>
        </p:spPr>
        <p:txBody>
          <a:bodyPr vert="horz" wrap="square" lIns="0" tIns="33655" rIns="0" bIns="0" rtlCol="0">
            <a:spAutoFit/>
          </a:bodyPr>
          <a:lstStyle/>
          <a:p>
            <a:pPr marL="620395">
              <a:lnSpc>
                <a:spcPts val="2800"/>
              </a:lnSpc>
              <a:spcBef>
                <a:spcPts val="265"/>
              </a:spcBef>
            </a:pPr>
            <a:r>
              <a:rPr sz="2500" b="1" spc="-10" dirty="0">
                <a:solidFill>
                  <a:srgbClr val="FFFFFF"/>
                </a:solidFill>
                <a:latin typeface="Arial"/>
                <a:cs typeface="Arial"/>
              </a:rPr>
              <a:t>MAKRO/METRO</a:t>
            </a:r>
            <a:endParaRPr sz="2500">
              <a:latin typeface="Arial"/>
              <a:cs typeface="Arial"/>
            </a:endParaRPr>
          </a:p>
          <a:p>
            <a:pPr marL="620395">
              <a:lnSpc>
                <a:spcPts val="3870"/>
              </a:lnSpc>
            </a:pPr>
            <a:r>
              <a:rPr sz="3500" spc="-145" dirty="0">
                <a:solidFill>
                  <a:srgbClr val="FFFFFF"/>
                </a:solidFill>
                <a:latin typeface="Arial"/>
                <a:cs typeface="Arial"/>
              </a:rPr>
              <a:t>SERIES</a:t>
            </a:r>
            <a:r>
              <a:rPr sz="3500" spc="-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500" spc="-10" dirty="0">
                <a:solidFill>
                  <a:srgbClr val="FFFFFF"/>
                </a:solidFill>
                <a:latin typeface="Arial"/>
                <a:cs typeface="Arial"/>
              </a:rPr>
              <a:t>PROFILES</a:t>
            </a:r>
            <a:endParaRPr sz="3500">
              <a:latin typeface="Arial"/>
              <a:cs typeface="Arial"/>
            </a:endParaRPr>
          </a:p>
        </p:txBody>
      </p:sp>
      <p:grpSp>
        <p:nvGrpSpPr>
          <p:cNvPr id="95" name="object 95"/>
          <p:cNvGrpSpPr/>
          <p:nvPr/>
        </p:nvGrpSpPr>
        <p:grpSpPr>
          <a:xfrm>
            <a:off x="4530344" y="359651"/>
            <a:ext cx="2840990" cy="3178175"/>
            <a:chOff x="4530344" y="359651"/>
            <a:chExt cx="2840990" cy="3178175"/>
          </a:xfrm>
        </p:grpSpPr>
        <p:sp>
          <p:nvSpPr>
            <p:cNvPr id="96" name="object 96"/>
            <p:cNvSpPr/>
            <p:nvPr/>
          </p:nvSpPr>
          <p:spPr>
            <a:xfrm>
              <a:off x="4568405" y="428675"/>
              <a:ext cx="2802890" cy="3108960"/>
            </a:xfrm>
            <a:custGeom>
              <a:avLst/>
              <a:gdLst/>
              <a:ahLst/>
              <a:cxnLst/>
              <a:rect l="l" t="t" r="r" b="b"/>
              <a:pathLst>
                <a:path w="2802890" h="3108960">
                  <a:moveTo>
                    <a:pt x="2802636" y="0"/>
                  </a:moveTo>
                  <a:lnTo>
                    <a:pt x="0" y="0"/>
                  </a:lnTo>
                  <a:lnTo>
                    <a:pt x="0" y="3108960"/>
                  </a:lnTo>
                  <a:lnTo>
                    <a:pt x="2802636" y="3108960"/>
                  </a:lnTo>
                  <a:lnTo>
                    <a:pt x="2802636" y="0"/>
                  </a:lnTo>
                  <a:close/>
                </a:path>
              </a:pathLst>
            </a:custGeom>
            <a:solidFill>
              <a:srgbClr val="231F20">
                <a:alpha val="54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7" name="object 9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530344" y="359651"/>
              <a:ext cx="2813659" cy="3109772"/>
            </a:xfrm>
            <a:prstGeom prst="rect">
              <a:avLst/>
            </a:prstGeom>
          </p:spPr>
        </p:pic>
      </p:grpSp>
      <p:sp>
        <p:nvSpPr>
          <p:cNvPr id="98" name="object 98"/>
          <p:cNvSpPr txBox="1"/>
          <p:nvPr/>
        </p:nvSpPr>
        <p:spPr>
          <a:xfrm>
            <a:off x="12406972" y="3596830"/>
            <a:ext cx="39243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20" dirty="0">
                <a:solidFill>
                  <a:srgbClr val="231F20"/>
                </a:solidFill>
                <a:latin typeface="Arial"/>
                <a:cs typeface="Arial"/>
              </a:rPr>
              <a:t>CODE</a:t>
            </a:r>
            <a:endParaRPr sz="1000">
              <a:latin typeface="Arial"/>
              <a:cs typeface="Arial"/>
            </a:endParaRPr>
          </a:p>
        </p:txBody>
      </p:sp>
      <p:sp>
        <p:nvSpPr>
          <p:cNvPr id="99" name="object 99"/>
          <p:cNvSpPr txBox="1"/>
          <p:nvPr/>
        </p:nvSpPr>
        <p:spPr>
          <a:xfrm>
            <a:off x="13537058" y="3596830"/>
            <a:ext cx="48450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COLOR</a:t>
            </a:r>
            <a:endParaRPr sz="1000">
              <a:latin typeface="Arial"/>
              <a:cs typeface="Arial"/>
            </a:endParaRPr>
          </a:p>
        </p:txBody>
      </p:sp>
      <p:graphicFrame>
        <p:nvGraphicFramePr>
          <p:cNvPr id="100" name="object 100"/>
          <p:cNvGraphicFramePr>
            <a:graphicFrameLocks noGrp="1"/>
          </p:cNvGraphicFramePr>
          <p:nvPr/>
        </p:nvGraphicFramePr>
        <p:xfrm>
          <a:off x="12132005" y="3788219"/>
          <a:ext cx="2352039" cy="4203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359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60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018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PEE</a:t>
                      </a:r>
                      <a:r>
                        <a:rPr sz="1000" spc="50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2000-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TRANSPARENT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018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PEE</a:t>
                      </a:r>
                      <a:r>
                        <a:rPr sz="1000" spc="50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2000-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BLACK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1" name="object 101"/>
          <p:cNvSpPr txBox="1"/>
          <p:nvPr/>
        </p:nvSpPr>
        <p:spPr>
          <a:xfrm>
            <a:off x="13109192" y="4224608"/>
            <a:ext cx="129286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(Other</a:t>
            </a:r>
            <a:r>
              <a:rPr sz="8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Colors</a:t>
            </a:r>
            <a:r>
              <a:rPr sz="8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upon</a:t>
            </a:r>
            <a:r>
              <a:rPr sz="8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request)</a:t>
            </a:r>
            <a:endParaRPr sz="800">
              <a:latin typeface="Arial"/>
              <a:cs typeface="Arial"/>
            </a:endParaRPr>
          </a:p>
        </p:txBody>
      </p:sp>
      <p:sp>
        <p:nvSpPr>
          <p:cNvPr id="102" name="object 102"/>
          <p:cNvSpPr txBox="1"/>
          <p:nvPr/>
        </p:nvSpPr>
        <p:spPr>
          <a:xfrm>
            <a:off x="12173282" y="4642984"/>
            <a:ext cx="2008505" cy="4965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180"/>
              </a:lnSpc>
              <a:spcBef>
                <a:spcPts val="100"/>
              </a:spcBef>
            </a:pP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Lenghts in</a:t>
            </a:r>
            <a:r>
              <a:rPr sz="1000" b="1" spc="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stock:</a:t>
            </a:r>
            <a:r>
              <a:rPr sz="1000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985</a:t>
            </a:r>
            <a:r>
              <a:rPr sz="10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&amp;</a:t>
            </a:r>
            <a:r>
              <a:rPr sz="10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1315</a:t>
            </a:r>
            <a:r>
              <a:rPr sz="10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mm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ts val="940"/>
              </a:lnSpc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(Other</a:t>
            </a:r>
            <a:r>
              <a:rPr sz="80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lenghts</a:t>
            </a:r>
            <a:r>
              <a:rPr sz="8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upon</a:t>
            </a:r>
            <a:r>
              <a:rPr sz="80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request)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Order</a:t>
            </a:r>
            <a:r>
              <a:rPr sz="1000" b="1" spc="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quantity:</a:t>
            </a:r>
            <a:r>
              <a:rPr sz="1000" b="1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Box</a:t>
            </a:r>
            <a:r>
              <a:rPr sz="1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60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pcs</a:t>
            </a:r>
            <a:endParaRPr sz="1000">
              <a:latin typeface="Arial"/>
              <a:cs typeface="Arial"/>
            </a:endParaRPr>
          </a:p>
        </p:txBody>
      </p:sp>
      <p:graphicFrame>
        <p:nvGraphicFramePr>
          <p:cNvPr id="103" name="object 103"/>
          <p:cNvGraphicFramePr>
            <a:graphicFrameLocks noGrp="1"/>
          </p:cNvGraphicFramePr>
          <p:nvPr/>
        </p:nvGraphicFramePr>
        <p:xfrm>
          <a:off x="12132005" y="6052680"/>
          <a:ext cx="2352039" cy="4203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359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60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018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PEE</a:t>
                      </a:r>
                      <a:r>
                        <a:rPr sz="1000" spc="50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2050-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TRANSPARENT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018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PEE</a:t>
                      </a:r>
                      <a:r>
                        <a:rPr sz="1000" spc="50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2050-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BLACK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4" name="object 104"/>
          <p:cNvSpPr txBox="1"/>
          <p:nvPr/>
        </p:nvSpPr>
        <p:spPr>
          <a:xfrm>
            <a:off x="12406972" y="5861291"/>
            <a:ext cx="39243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20" dirty="0">
                <a:solidFill>
                  <a:srgbClr val="231F20"/>
                </a:solidFill>
                <a:latin typeface="Arial"/>
                <a:cs typeface="Arial"/>
              </a:rPr>
              <a:t>CODE</a:t>
            </a:r>
            <a:endParaRPr sz="1000">
              <a:latin typeface="Arial"/>
              <a:cs typeface="Arial"/>
            </a:endParaRPr>
          </a:p>
        </p:txBody>
      </p:sp>
      <p:sp>
        <p:nvSpPr>
          <p:cNvPr id="105" name="object 105"/>
          <p:cNvSpPr txBox="1"/>
          <p:nvPr/>
        </p:nvSpPr>
        <p:spPr>
          <a:xfrm>
            <a:off x="13537058" y="5861291"/>
            <a:ext cx="48450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COLOR</a:t>
            </a:r>
            <a:endParaRPr sz="1000">
              <a:latin typeface="Arial"/>
              <a:cs typeface="Arial"/>
            </a:endParaRPr>
          </a:p>
        </p:txBody>
      </p:sp>
      <p:sp>
        <p:nvSpPr>
          <p:cNvPr id="106" name="object 106"/>
          <p:cNvSpPr txBox="1"/>
          <p:nvPr/>
        </p:nvSpPr>
        <p:spPr>
          <a:xfrm>
            <a:off x="13109192" y="6489063"/>
            <a:ext cx="129286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(Other</a:t>
            </a:r>
            <a:r>
              <a:rPr sz="8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Colors</a:t>
            </a:r>
            <a:r>
              <a:rPr sz="8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upon</a:t>
            </a:r>
            <a:r>
              <a:rPr sz="8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request)</a:t>
            </a:r>
            <a:endParaRPr sz="800">
              <a:latin typeface="Arial"/>
              <a:cs typeface="Arial"/>
            </a:endParaRPr>
          </a:p>
        </p:txBody>
      </p:sp>
      <p:sp>
        <p:nvSpPr>
          <p:cNvPr id="107" name="object 107"/>
          <p:cNvSpPr txBox="1"/>
          <p:nvPr/>
        </p:nvSpPr>
        <p:spPr>
          <a:xfrm>
            <a:off x="12173282" y="6907440"/>
            <a:ext cx="2008505" cy="4965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180"/>
              </a:lnSpc>
              <a:spcBef>
                <a:spcPts val="100"/>
              </a:spcBef>
            </a:pP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Lenghts in</a:t>
            </a:r>
            <a:r>
              <a:rPr sz="1000" b="1" spc="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stock:</a:t>
            </a:r>
            <a:r>
              <a:rPr sz="1000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985</a:t>
            </a:r>
            <a:r>
              <a:rPr sz="10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&amp;</a:t>
            </a:r>
            <a:r>
              <a:rPr sz="10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1315</a:t>
            </a:r>
            <a:r>
              <a:rPr sz="10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mm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ts val="940"/>
              </a:lnSpc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(Other</a:t>
            </a:r>
            <a:r>
              <a:rPr sz="80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lenghts</a:t>
            </a:r>
            <a:r>
              <a:rPr sz="8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upon</a:t>
            </a:r>
            <a:r>
              <a:rPr sz="80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request)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Order</a:t>
            </a:r>
            <a:r>
              <a:rPr sz="1000" b="1" spc="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quantity:</a:t>
            </a:r>
            <a:r>
              <a:rPr sz="1000" b="1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Box</a:t>
            </a:r>
            <a:r>
              <a:rPr sz="1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30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pcs</a:t>
            </a:r>
            <a:endParaRPr sz="1000">
              <a:latin typeface="Arial"/>
              <a:cs typeface="Arial"/>
            </a:endParaRPr>
          </a:p>
        </p:txBody>
      </p:sp>
      <p:sp>
        <p:nvSpPr>
          <p:cNvPr id="108" name="object 108"/>
          <p:cNvSpPr txBox="1"/>
          <p:nvPr/>
        </p:nvSpPr>
        <p:spPr>
          <a:xfrm>
            <a:off x="11649619" y="2296350"/>
            <a:ext cx="188595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Impact</a:t>
            </a:r>
            <a:r>
              <a:rPr sz="8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protector</a:t>
            </a:r>
            <a:r>
              <a:rPr sz="8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profile</a:t>
            </a:r>
            <a:r>
              <a:rPr sz="8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8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lower</a:t>
            </a:r>
            <a:r>
              <a:rPr sz="8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shelves.</a:t>
            </a:r>
            <a:endParaRPr sz="800">
              <a:latin typeface="Arial"/>
              <a:cs typeface="Arial"/>
            </a:endParaRPr>
          </a:p>
        </p:txBody>
      </p:sp>
      <p:sp>
        <p:nvSpPr>
          <p:cNvPr id="109" name="object 109"/>
          <p:cNvSpPr txBox="1"/>
          <p:nvPr/>
        </p:nvSpPr>
        <p:spPr>
          <a:xfrm>
            <a:off x="11649619" y="2418275"/>
            <a:ext cx="152590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Applicable</a:t>
            </a:r>
            <a:r>
              <a:rPr sz="8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8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all</a:t>
            </a:r>
            <a:r>
              <a:rPr sz="8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types</a:t>
            </a:r>
            <a:r>
              <a:rPr sz="8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8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shelves.</a:t>
            </a:r>
            <a:endParaRPr sz="800">
              <a:latin typeface="Arial"/>
              <a:cs typeface="Arial"/>
            </a:endParaRPr>
          </a:p>
        </p:txBody>
      </p:sp>
      <p:sp>
        <p:nvSpPr>
          <p:cNvPr id="110" name="object 110"/>
          <p:cNvSpPr/>
          <p:nvPr/>
        </p:nvSpPr>
        <p:spPr>
          <a:xfrm>
            <a:off x="8171992" y="7932699"/>
            <a:ext cx="6552565" cy="2363470"/>
          </a:xfrm>
          <a:custGeom>
            <a:avLst/>
            <a:gdLst/>
            <a:ahLst/>
            <a:cxnLst/>
            <a:rect l="l" t="t" r="r" b="b"/>
            <a:pathLst>
              <a:path w="6552565" h="2363470">
                <a:moveTo>
                  <a:pt x="6552006" y="0"/>
                </a:moveTo>
                <a:lnTo>
                  <a:pt x="216001" y="0"/>
                </a:lnTo>
                <a:lnTo>
                  <a:pt x="166475" y="5704"/>
                </a:lnTo>
                <a:lnTo>
                  <a:pt x="121011" y="21955"/>
                </a:lnTo>
                <a:lnTo>
                  <a:pt x="80904" y="47454"/>
                </a:lnTo>
                <a:lnTo>
                  <a:pt x="47454" y="80904"/>
                </a:lnTo>
                <a:lnTo>
                  <a:pt x="21955" y="121011"/>
                </a:lnTo>
                <a:lnTo>
                  <a:pt x="5704" y="166475"/>
                </a:lnTo>
                <a:lnTo>
                  <a:pt x="0" y="216001"/>
                </a:lnTo>
                <a:lnTo>
                  <a:pt x="0" y="2363303"/>
                </a:lnTo>
                <a:lnTo>
                  <a:pt x="6335979" y="2363303"/>
                </a:lnTo>
                <a:lnTo>
                  <a:pt x="6385534" y="2357598"/>
                </a:lnTo>
                <a:lnTo>
                  <a:pt x="6431013" y="2341348"/>
                </a:lnTo>
                <a:lnTo>
                  <a:pt x="6471123" y="2315850"/>
                </a:lnTo>
                <a:lnTo>
                  <a:pt x="6504570" y="2282400"/>
                </a:lnTo>
                <a:lnTo>
                  <a:pt x="6530061" y="2242294"/>
                </a:lnTo>
                <a:lnTo>
                  <a:pt x="6546304" y="2196830"/>
                </a:lnTo>
                <a:lnTo>
                  <a:pt x="6552006" y="2147304"/>
                </a:lnTo>
                <a:lnTo>
                  <a:pt x="6552006" y="0"/>
                </a:lnTo>
                <a:close/>
              </a:path>
            </a:pathLst>
          </a:custGeom>
          <a:solidFill>
            <a:srgbClr val="ECF2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 txBox="1"/>
          <p:nvPr/>
        </p:nvSpPr>
        <p:spPr>
          <a:xfrm>
            <a:off x="8359952" y="7987233"/>
            <a:ext cx="5252085" cy="381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639"/>
              </a:lnSpc>
              <a:spcBef>
                <a:spcPts val="100"/>
              </a:spcBef>
            </a:pPr>
            <a:r>
              <a:rPr sz="1400" b="1" dirty="0">
                <a:solidFill>
                  <a:srgbClr val="005AA9"/>
                </a:solidFill>
                <a:latin typeface="Arial"/>
                <a:cs typeface="Arial"/>
              </a:rPr>
              <a:t>PEE</a:t>
            </a:r>
            <a:r>
              <a:rPr sz="1400" b="1" spc="-30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1400" b="1" spc="-20" dirty="0">
                <a:solidFill>
                  <a:srgbClr val="005AA9"/>
                </a:solidFill>
                <a:latin typeface="Arial"/>
                <a:cs typeface="Arial"/>
              </a:rPr>
              <a:t>2075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ts val="1160"/>
              </a:lnSpc>
            </a:pPr>
            <a:r>
              <a:rPr sz="1000" b="1" dirty="0">
                <a:latin typeface="Arial"/>
                <a:cs typeface="Arial"/>
              </a:rPr>
              <a:t>Profile for HMY P-25</a:t>
            </a:r>
            <a:r>
              <a:rPr sz="1000" b="1" spc="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&amp; ALSER </a:t>
            </a:r>
            <a:r>
              <a:rPr sz="1000" b="1" spc="-30" dirty="0">
                <a:latin typeface="Arial"/>
                <a:cs typeface="Arial"/>
              </a:rPr>
              <a:t>INNOVATION</a:t>
            </a:r>
            <a:r>
              <a:rPr sz="1000" b="1" spc="-8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V4 shelves.</a:t>
            </a:r>
            <a:r>
              <a:rPr sz="1000" b="1" spc="-3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With</a:t>
            </a:r>
            <a:r>
              <a:rPr sz="1000" spc="25" dirty="0">
                <a:latin typeface="Times New Roman"/>
                <a:cs typeface="Times New Roman"/>
              </a:rPr>
              <a:t> </a:t>
            </a:r>
            <a:r>
              <a:rPr sz="1000" dirty="0">
                <a:latin typeface="Arial"/>
                <a:cs typeface="Arial"/>
              </a:rPr>
              <a:t>hinge</a:t>
            </a:r>
            <a:r>
              <a:rPr sz="1000" spc="25" dirty="0">
                <a:latin typeface="Times New Roman"/>
                <a:cs typeface="Times New Roman"/>
              </a:rPr>
              <a:t> </a:t>
            </a:r>
            <a:r>
              <a:rPr sz="1000" dirty="0">
                <a:latin typeface="Arial"/>
                <a:cs typeface="Arial"/>
              </a:rPr>
              <a:t>for</a:t>
            </a:r>
            <a:r>
              <a:rPr sz="1000" spc="25" dirty="0">
                <a:latin typeface="Times New Roman"/>
                <a:cs typeface="Times New Roman"/>
              </a:rPr>
              <a:t> </a:t>
            </a:r>
            <a:r>
              <a:rPr sz="1000" dirty="0">
                <a:latin typeface="Arial"/>
                <a:cs typeface="Arial"/>
              </a:rPr>
              <a:t>oscilating</a:t>
            </a:r>
            <a:r>
              <a:rPr sz="1000" spc="30" dirty="0">
                <a:latin typeface="Times New Roman"/>
                <a:cs typeface="Times New Roman"/>
              </a:rPr>
              <a:t> </a:t>
            </a:r>
            <a:r>
              <a:rPr sz="1000" spc="-10" dirty="0">
                <a:latin typeface="Arial"/>
                <a:cs typeface="Arial"/>
              </a:rPr>
              <a:t>function.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112" name="object 112"/>
          <p:cNvGrpSpPr/>
          <p:nvPr/>
        </p:nvGrpSpPr>
        <p:grpSpPr>
          <a:xfrm>
            <a:off x="8355990" y="8532000"/>
            <a:ext cx="3435985" cy="1649095"/>
            <a:chOff x="8355990" y="8532000"/>
            <a:chExt cx="3435985" cy="1649095"/>
          </a:xfrm>
        </p:grpSpPr>
        <p:pic>
          <p:nvPicPr>
            <p:cNvPr id="113" name="object 1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355990" y="8532000"/>
              <a:ext cx="1868004" cy="1648561"/>
            </a:xfrm>
            <a:prstGeom prst="rect">
              <a:avLst/>
            </a:prstGeom>
          </p:spPr>
        </p:pic>
        <p:sp>
          <p:nvSpPr>
            <p:cNvPr id="114" name="object 114"/>
            <p:cNvSpPr/>
            <p:nvPr/>
          </p:nvSpPr>
          <p:spPr>
            <a:xfrm>
              <a:off x="10531208" y="8963202"/>
              <a:ext cx="577215" cy="461009"/>
            </a:xfrm>
            <a:custGeom>
              <a:avLst/>
              <a:gdLst/>
              <a:ahLst/>
              <a:cxnLst/>
              <a:rect l="l" t="t" r="r" b="b"/>
              <a:pathLst>
                <a:path w="577215" h="461009">
                  <a:moveTo>
                    <a:pt x="514121" y="0"/>
                  </a:moveTo>
                  <a:lnTo>
                    <a:pt x="0" y="4419"/>
                  </a:lnTo>
                  <a:lnTo>
                    <a:pt x="88" y="29845"/>
                  </a:lnTo>
                  <a:lnTo>
                    <a:pt x="514350" y="26822"/>
                  </a:lnTo>
                  <a:lnTo>
                    <a:pt x="522970" y="28890"/>
                  </a:lnTo>
                  <a:lnTo>
                    <a:pt x="548881" y="58623"/>
                  </a:lnTo>
                  <a:lnTo>
                    <a:pt x="551700" y="64820"/>
                  </a:lnTo>
                  <a:lnTo>
                    <a:pt x="546760" y="66814"/>
                  </a:lnTo>
                  <a:lnTo>
                    <a:pt x="544195" y="62547"/>
                  </a:lnTo>
                  <a:lnTo>
                    <a:pt x="528180" y="39725"/>
                  </a:lnTo>
                  <a:lnTo>
                    <a:pt x="517821" y="33743"/>
                  </a:lnTo>
                  <a:lnTo>
                    <a:pt x="503756" y="34934"/>
                  </a:lnTo>
                  <a:lnTo>
                    <a:pt x="491384" y="43311"/>
                  </a:lnTo>
                  <a:lnTo>
                    <a:pt x="486105" y="58889"/>
                  </a:lnTo>
                  <a:lnTo>
                    <a:pt x="487464" y="411962"/>
                  </a:lnTo>
                  <a:lnTo>
                    <a:pt x="490806" y="423472"/>
                  </a:lnTo>
                  <a:lnTo>
                    <a:pt x="498155" y="428255"/>
                  </a:lnTo>
                  <a:lnTo>
                    <a:pt x="506864" y="427462"/>
                  </a:lnTo>
                  <a:lnTo>
                    <a:pt x="514286" y="422249"/>
                  </a:lnTo>
                  <a:lnTo>
                    <a:pt x="540969" y="390448"/>
                  </a:lnTo>
                  <a:lnTo>
                    <a:pt x="546811" y="383654"/>
                  </a:lnTo>
                  <a:lnTo>
                    <a:pt x="551815" y="389877"/>
                  </a:lnTo>
                  <a:lnTo>
                    <a:pt x="546354" y="395427"/>
                  </a:lnTo>
                  <a:lnTo>
                    <a:pt x="516356" y="430060"/>
                  </a:lnTo>
                  <a:lnTo>
                    <a:pt x="505141" y="435389"/>
                  </a:lnTo>
                  <a:lnTo>
                    <a:pt x="493499" y="434417"/>
                  </a:lnTo>
                  <a:lnTo>
                    <a:pt x="484349" y="428218"/>
                  </a:lnTo>
                  <a:lnTo>
                    <a:pt x="480606" y="417868"/>
                  </a:lnTo>
                  <a:lnTo>
                    <a:pt x="480377" y="370509"/>
                  </a:lnTo>
                  <a:lnTo>
                    <a:pt x="476418" y="353848"/>
                  </a:lnTo>
                  <a:lnTo>
                    <a:pt x="468101" y="343268"/>
                  </a:lnTo>
                  <a:lnTo>
                    <a:pt x="456047" y="337269"/>
                  </a:lnTo>
                  <a:lnTo>
                    <a:pt x="440880" y="334352"/>
                  </a:lnTo>
                  <a:lnTo>
                    <a:pt x="348513" y="333832"/>
                  </a:lnTo>
                  <a:lnTo>
                    <a:pt x="348513" y="360718"/>
                  </a:lnTo>
                  <a:lnTo>
                    <a:pt x="431292" y="360718"/>
                  </a:lnTo>
                  <a:lnTo>
                    <a:pt x="442258" y="361149"/>
                  </a:lnTo>
                  <a:lnTo>
                    <a:pt x="449718" y="363662"/>
                  </a:lnTo>
                  <a:lnTo>
                    <a:pt x="453746" y="370088"/>
                  </a:lnTo>
                  <a:lnTo>
                    <a:pt x="454418" y="382257"/>
                  </a:lnTo>
                  <a:lnTo>
                    <a:pt x="454342" y="417449"/>
                  </a:lnTo>
                  <a:lnTo>
                    <a:pt x="464617" y="444348"/>
                  </a:lnTo>
                  <a:lnTo>
                    <a:pt x="484408" y="458120"/>
                  </a:lnTo>
                  <a:lnTo>
                    <a:pt x="507025" y="460872"/>
                  </a:lnTo>
                  <a:lnTo>
                    <a:pt x="525780" y="454710"/>
                  </a:lnTo>
                  <a:lnTo>
                    <a:pt x="564642" y="411200"/>
                  </a:lnTo>
                  <a:lnTo>
                    <a:pt x="574059" y="389639"/>
                  </a:lnTo>
                  <a:lnTo>
                    <a:pt x="566570" y="370846"/>
                  </a:lnTo>
                  <a:lnTo>
                    <a:pt x="548831" y="361615"/>
                  </a:lnTo>
                  <a:lnTo>
                    <a:pt x="527494" y="368744"/>
                  </a:lnTo>
                  <a:lnTo>
                    <a:pt x="511302" y="387311"/>
                  </a:lnTo>
                  <a:lnTo>
                    <a:pt x="511975" y="381990"/>
                  </a:lnTo>
                  <a:lnTo>
                    <a:pt x="511644" y="70866"/>
                  </a:lnTo>
                  <a:lnTo>
                    <a:pt x="511657" y="61683"/>
                  </a:lnTo>
                  <a:lnTo>
                    <a:pt x="513600" y="62572"/>
                  </a:lnTo>
                  <a:lnTo>
                    <a:pt x="517690" y="71412"/>
                  </a:lnTo>
                  <a:lnTo>
                    <a:pt x="522245" y="80127"/>
                  </a:lnTo>
                  <a:lnTo>
                    <a:pt x="528721" y="86815"/>
                  </a:lnTo>
                  <a:lnTo>
                    <a:pt x="536933" y="91177"/>
                  </a:lnTo>
                  <a:lnTo>
                    <a:pt x="546696" y="92913"/>
                  </a:lnTo>
                  <a:lnTo>
                    <a:pt x="557871" y="90842"/>
                  </a:lnTo>
                  <a:lnTo>
                    <a:pt x="567418" y="84794"/>
                  </a:lnTo>
                  <a:lnTo>
                    <a:pt x="574119" y="76132"/>
                  </a:lnTo>
                  <a:lnTo>
                    <a:pt x="576757" y="66217"/>
                  </a:lnTo>
                  <a:lnTo>
                    <a:pt x="571414" y="44212"/>
                  </a:lnTo>
                  <a:lnTo>
                    <a:pt x="556850" y="22602"/>
                  </a:lnTo>
                  <a:lnTo>
                    <a:pt x="536581" y="6246"/>
                  </a:lnTo>
                  <a:lnTo>
                    <a:pt x="514121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10531208" y="8963202"/>
              <a:ext cx="577215" cy="461009"/>
            </a:xfrm>
            <a:custGeom>
              <a:avLst/>
              <a:gdLst/>
              <a:ahLst/>
              <a:cxnLst/>
              <a:rect l="l" t="t" r="r" b="b"/>
              <a:pathLst>
                <a:path w="577215" h="461009">
                  <a:moveTo>
                    <a:pt x="0" y="4419"/>
                  </a:moveTo>
                  <a:lnTo>
                    <a:pt x="514121" y="0"/>
                  </a:lnTo>
                  <a:lnTo>
                    <a:pt x="556850" y="22602"/>
                  </a:lnTo>
                  <a:lnTo>
                    <a:pt x="576757" y="66217"/>
                  </a:lnTo>
                  <a:lnTo>
                    <a:pt x="574119" y="76132"/>
                  </a:lnTo>
                  <a:lnTo>
                    <a:pt x="567418" y="84794"/>
                  </a:lnTo>
                  <a:lnTo>
                    <a:pt x="557871" y="90842"/>
                  </a:lnTo>
                  <a:lnTo>
                    <a:pt x="546696" y="92913"/>
                  </a:lnTo>
                  <a:lnTo>
                    <a:pt x="536933" y="91177"/>
                  </a:lnTo>
                  <a:lnTo>
                    <a:pt x="528721" y="86815"/>
                  </a:lnTo>
                  <a:lnTo>
                    <a:pt x="522245" y="80127"/>
                  </a:lnTo>
                  <a:lnTo>
                    <a:pt x="517690" y="71412"/>
                  </a:lnTo>
                  <a:lnTo>
                    <a:pt x="513600" y="62572"/>
                  </a:lnTo>
                  <a:lnTo>
                    <a:pt x="511657" y="61683"/>
                  </a:lnTo>
                  <a:lnTo>
                    <a:pt x="511644" y="70866"/>
                  </a:lnTo>
                  <a:lnTo>
                    <a:pt x="511975" y="375577"/>
                  </a:lnTo>
                  <a:lnTo>
                    <a:pt x="511975" y="381990"/>
                  </a:lnTo>
                  <a:lnTo>
                    <a:pt x="511302" y="387311"/>
                  </a:lnTo>
                  <a:lnTo>
                    <a:pt x="517550" y="380161"/>
                  </a:lnTo>
                  <a:lnTo>
                    <a:pt x="527494" y="368744"/>
                  </a:lnTo>
                  <a:lnTo>
                    <a:pt x="548831" y="361615"/>
                  </a:lnTo>
                  <a:lnTo>
                    <a:pt x="566570" y="370846"/>
                  </a:lnTo>
                  <a:lnTo>
                    <a:pt x="574059" y="389639"/>
                  </a:lnTo>
                  <a:lnTo>
                    <a:pt x="564642" y="411200"/>
                  </a:lnTo>
                  <a:lnTo>
                    <a:pt x="525780" y="454710"/>
                  </a:lnTo>
                  <a:lnTo>
                    <a:pt x="507025" y="460872"/>
                  </a:lnTo>
                  <a:lnTo>
                    <a:pt x="484408" y="458120"/>
                  </a:lnTo>
                  <a:lnTo>
                    <a:pt x="464617" y="444348"/>
                  </a:lnTo>
                  <a:lnTo>
                    <a:pt x="454342" y="417449"/>
                  </a:lnTo>
                  <a:lnTo>
                    <a:pt x="454418" y="382257"/>
                  </a:lnTo>
                  <a:lnTo>
                    <a:pt x="453746" y="370088"/>
                  </a:lnTo>
                  <a:lnTo>
                    <a:pt x="449718" y="363662"/>
                  </a:lnTo>
                  <a:lnTo>
                    <a:pt x="442258" y="361149"/>
                  </a:lnTo>
                  <a:lnTo>
                    <a:pt x="431292" y="360718"/>
                  </a:lnTo>
                  <a:lnTo>
                    <a:pt x="348513" y="360718"/>
                  </a:lnTo>
                  <a:lnTo>
                    <a:pt x="348513" y="333832"/>
                  </a:lnTo>
                  <a:lnTo>
                    <a:pt x="440880" y="334352"/>
                  </a:lnTo>
                  <a:lnTo>
                    <a:pt x="476418" y="353848"/>
                  </a:lnTo>
                  <a:lnTo>
                    <a:pt x="480606" y="417868"/>
                  </a:lnTo>
                  <a:lnTo>
                    <a:pt x="484349" y="428218"/>
                  </a:lnTo>
                  <a:lnTo>
                    <a:pt x="493499" y="434417"/>
                  </a:lnTo>
                  <a:lnTo>
                    <a:pt x="505141" y="435389"/>
                  </a:lnTo>
                  <a:lnTo>
                    <a:pt x="516356" y="430060"/>
                  </a:lnTo>
                  <a:lnTo>
                    <a:pt x="546354" y="395427"/>
                  </a:lnTo>
                  <a:lnTo>
                    <a:pt x="551815" y="389877"/>
                  </a:lnTo>
                  <a:lnTo>
                    <a:pt x="546811" y="383654"/>
                  </a:lnTo>
                  <a:lnTo>
                    <a:pt x="540969" y="390448"/>
                  </a:lnTo>
                  <a:lnTo>
                    <a:pt x="514286" y="422249"/>
                  </a:lnTo>
                  <a:lnTo>
                    <a:pt x="506864" y="427462"/>
                  </a:lnTo>
                  <a:lnTo>
                    <a:pt x="498155" y="428255"/>
                  </a:lnTo>
                  <a:lnTo>
                    <a:pt x="490806" y="423472"/>
                  </a:lnTo>
                  <a:lnTo>
                    <a:pt x="487464" y="411962"/>
                  </a:lnTo>
                  <a:lnTo>
                    <a:pt x="486105" y="58889"/>
                  </a:lnTo>
                  <a:lnTo>
                    <a:pt x="491384" y="43311"/>
                  </a:lnTo>
                  <a:lnTo>
                    <a:pt x="503756" y="34934"/>
                  </a:lnTo>
                  <a:lnTo>
                    <a:pt x="517821" y="33743"/>
                  </a:lnTo>
                  <a:lnTo>
                    <a:pt x="528180" y="39725"/>
                  </a:lnTo>
                  <a:lnTo>
                    <a:pt x="544195" y="62547"/>
                  </a:lnTo>
                  <a:lnTo>
                    <a:pt x="546760" y="66814"/>
                  </a:lnTo>
                  <a:lnTo>
                    <a:pt x="551700" y="64820"/>
                  </a:lnTo>
                  <a:lnTo>
                    <a:pt x="529748" y="32192"/>
                  </a:lnTo>
                  <a:lnTo>
                    <a:pt x="514350" y="26822"/>
                  </a:lnTo>
                  <a:lnTo>
                    <a:pt x="88" y="29845"/>
                  </a:lnTo>
                  <a:lnTo>
                    <a:pt x="0" y="4419"/>
                  </a:lnTo>
                  <a:close/>
                </a:path>
              </a:pathLst>
            </a:custGeom>
            <a:ln w="389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11246193" y="8969819"/>
              <a:ext cx="542925" cy="450850"/>
            </a:xfrm>
            <a:custGeom>
              <a:avLst/>
              <a:gdLst/>
              <a:ahLst/>
              <a:cxnLst/>
              <a:rect l="l" t="t" r="r" b="b"/>
              <a:pathLst>
                <a:path w="542925" h="450850">
                  <a:moveTo>
                    <a:pt x="483958" y="0"/>
                  </a:moveTo>
                  <a:lnTo>
                    <a:pt x="0" y="4165"/>
                  </a:lnTo>
                  <a:lnTo>
                    <a:pt x="88" y="28092"/>
                  </a:lnTo>
                  <a:lnTo>
                    <a:pt x="484174" y="25247"/>
                  </a:lnTo>
                  <a:lnTo>
                    <a:pt x="492291" y="27196"/>
                  </a:lnTo>
                  <a:lnTo>
                    <a:pt x="519341" y="61023"/>
                  </a:lnTo>
                  <a:lnTo>
                    <a:pt x="514680" y="62890"/>
                  </a:lnTo>
                  <a:lnTo>
                    <a:pt x="512267" y="58877"/>
                  </a:lnTo>
                  <a:lnTo>
                    <a:pt x="497192" y="37401"/>
                  </a:lnTo>
                  <a:lnTo>
                    <a:pt x="487445" y="31772"/>
                  </a:lnTo>
                  <a:lnTo>
                    <a:pt x="474208" y="32894"/>
                  </a:lnTo>
                  <a:lnTo>
                    <a:pt x="462566" y="40782"/>
                  </a:lnTo>
                  <a:lnTo>
                    <a:pt x="457606" y="55448"/>
                  </a:lnTo>
                  <a:lnTo>
                    <a:pt x="458863" y="387807"/>
                  </a:lnTo>
                  <a:lnTo>
                    <a:pt x="462007" y="398641"/>
                  </a:lnTo>
                  <a:lnTo>
                    <a:pt x="468923" y="403142"/>
                  </a:lnTo>
                  <a:lnTo>
                    <a:pt x="477128" y="402394"/>
                  </a:lnTo>
                  <a:lnTo>
                    <a:pt x="484136" y="397484"/>
                  </a:lnTo>
                  <a:lnTo>
                    <a:pt x="509231" y="367550"/>
                  </a:lnTo>
                  <a:lnTo>
                    <a:pt x="514731" y="361149"/>
                  </a:lnTo>
                  <a:lnTo>
                    <a:pt x="519442" y="367042"/>
                  </a:lnTo>
                  <a:lnTo>
                    <a:pt x="514299" y="372237"/>
                  </a:lnTo>
                  <a:lnTo>
                    <a:pt x="477164" y="414705"/>
                  </a:lnTo>
                  <a:lnTo>
                    <a:pt x="402196" y="428040"/>
                  </a:lnTo>
                  <a:lnTo>
                    <a:pt x="386544" y="421402"/>
                  </a:lnTo>
                  <a:lnTo>
                    <a:pt x="378250" y="405293"/>
                  </a:lnTo>
                  <a:lnTo>
                    <a:pt x="372671" y="385933"/>
                  </a:lnTo>
                  <a:lnTo>
                    <a:pt x="365163" y="369544"/>
                  </a:lnTo>
                  <a:lnTo>
                    <a:pt x="329353" y="344909"/>
                  </a:lnTo>
                  <a:lnTo>
                    <a:pt x="224409" y="343090"/>
                  </a:lnTo>
                  <a:lnTo>
                    <a:pt x="224155" y="367372"/>
                  </a:lnTo>
                  <a:lnTo>
                    <a:pt x="309854" y="367372"/>
                  </a:lnTo>
                  <a:lnTo>
                    <a:pt x="322834" y="369282"/>
                  </a:lnTo>
                  <a:lnTo>
                    <a:pt x="334992" y="374992"/>
                  </a:lnTo>
                  <a:lnTo>
                    <a:pt x="344614" y="384475"/>
                  </a:lnTo>
                  <a:lnTo>
                    <a:pt x="349986" y="397700"/>
                  </a:lnTo>
                  <a:lnTo>
                    <a:pt x="355012" y="418658"/>
                  </a:lnTo>
                  <a:lnTo>
                    <a:pt x="363778" y="435517"/>
                  </a:lnTo>
                  <a:lnTo>
                    <a:pt x="378765" y="446753"/>
                  </a:lnTo>
                  <a:lnTo>
                    <a:pt x="402450" y="450837"/>
                  </a:lnTo>
                  <a:lnTo>
                    <a:pt x="456907" y="450837"/>
                  </a:lnTo>
                  <a:lnTo>
                    <a:pt x="531520" y="387083"/>
                  </a:lnTo>
                  <a:lnTo>
                    <a:pt x="540378" y="366793"/>
                  </a:lnTo>
                  <a:lnTo>
                    <a:pt x="533322" y="349107"/>
                  </a:lnTo>
                  <a:lnTo>
                    <a:pt x="516623" y="340416"/>
                  </a:lnTo>
                  <a:lnTo>
                    <a:pt x="496557" y="347116"/>
                  </a:lnTo>
                  <a:lnTo>
                    <a:pt x="481304" y="364591"/>
                  </a:lnTo>
                  <a:lnTo>
                    <a:pt x="481926" y="359587"/>
                  </a:lnTo>
                  <a:lnTo>
                    <a:pt x="481622" y="66713"/>
                  </a:lnTo>
                  <a:lnTo>
                    <a:pt x="481647" y="58077"/>
                  </a:lnTo>
                  <a:lnTo>
                    <a:pt x="483489" y="58928"/>
                  </a:lnTo>
                  <a:lnTo>
                    <a:pt x="487299" y="67221"/>
                  </a:lnTo>
                  <a:lnTo>
                    <a:pt x="491590" y="75427"/>
                  </a:lnTo>
                  <a:lnTo>
                    <a:pt x="497695" y="81724"/>
                  </a:lnTo>
                  <a:lnTo>
                    <a:pt x="505431" y="85830"/>
                  </a:lnTo>
                  <a:lnTo>
                    <a:pt x="514616" y="87464"/>
                  </a:lnTo>
                  <a:lnTo>
                    <a:pt x="525144" y="85516"/>
                  </a:lnTo>
                  <a:lnTo>
                    <a:pt x="534133" y="79824"/>
                  </a:lnTo>
                  <a:lnTo>
                    <a:pt x="540441" y="71671"/>
                  </a:lnTo>
                  <a:lnTo>
                    <a:pt x="542925" y="62344"/>
                  </a:lnTo>
                  <a:lnTo>
                    <a:pt x="537896" y="41626"/>
                  </a:lnTo>
                  <a:lnTo>
                    <a:pt x="524181" y="21285"/>
                  </a:lnTo>
                  <a:lnTo>
                    <a:pt x="505097" y="5887"/>
                  </a:lnTo>
                  <a:lnTo>
                    <a:pt x="483958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7"/>
            <p:cNvSpPr/>
            <p:nvPr/>
          </p:nvSpPr>
          <p:spPr>
            <a:xfrm>
              <a:off x="11246193" y="8969819"/>
              <a:ext cx="542925" cy="450850"/>
            </a:xfrm>
            <a:custGeom>
              <a:avLst/>
              <a:gdLst/>
              <a:ahLst/>
              <a:cxnLst/>
              <a:rect l="l" t="t" r="r" b="b"/>
              <a:pathLst>
                <a:path w="542925" h="450850">
                  <a:moveTo>
                    <a:pt x="0" y="4165"/>
                  </a:moveTo>
                  <a:lnTo>
                    <a:pt x="483958" y="0"/>
                  </a:lnTo>
                  <a:lnTo>
                    <a:pt x="524181" y="21285"/>
                  </a:lnTo>
                  <a:lnTo>
                    <a:pt x="542925" y="62344"/>
                  </a:lnTo>
                  <a:lnTo>
                    <a:pt x="540441" y="71671"/>
                  </a:lnTo>
                  <a:lnTo>
                    <a:pt x="534133" y="79824"/>
                  </a:lnTo>
                  <a:lnTo>
                    <a:pt x="525144" y="85516"/>
                  </a:lnTo>
                  <a:lnTo>
                    <a:pt x="514616" y="87464"/>
                  </a:lnTo>
                  <a:lnTo>
                    <a:pt x="505431" y="85830"/>
                  </a:lnTo>
                  <a:lnTo>
                    <a:pt x="497695" y="81724"/>
                  </a:lnTo>
                  <a:lnTo>
                    <a:pt x="491590" y="75427"/>
                  </a:lnTo>
                  <a:lnTo>
                    <a:pt x="487299" y="67221"/>
                  </a:lnTo>
                  <a:lnTo>
                    <a:pt x="483489" y="58928"/>
                  </a:lnTo>
                  <a:lnTo>
                    <a:pt x="481647" y="58077"/>
                  </a:lnTo>
                  <a:lnTo>
                    <a:pt x="481622" y="66713"/>
                  </a:lnTo>
                  <a:lnTo>
                    <a:pt x="481926" y="353555"/>
                  </a:lnTo>
                  <a:lnTo>
                    <a:pt x="481926" y="359587"/>
                  </a:lnTo>
                  <a:lnTo>
                    <a:pt x="481304" y="364591"/>
                  </a:lnTo>
                  <a:lnTo>
                    <a:pt x="487184" y="357860"/>
                  </a:lnTo>
                  <a:lnTo>
                    <a:pt x="496557" y="347116"/>
                  </a:lnTo>
                  <a:lnTo>
                    <a:pt x="516623" y="340416"/>
                  </a:lnTo>
                  <a:lnTo>
                    <a:pt x="533322" y="349107"/>
                  </a:lnTo>
                  <a:lnTo>
                    <a:pt x="540378" y="366793"/>
                  </a:lnTo>
                  <a:lnTo>
                    <a:pt x="531520" y="387083"/>
                  </a:lnTo>
                  <a:lnTo>
                    <a:pt x="490270" y="435698"/>
                  </a:lnTo>
                  <a:lnTo>
                    <a:pt x="456907" y="450837"/>
                  </a:lnTo>
                  <a:lnTo>
                    <a:pt x="402450" y="450837"/>
                  </a:lnTo>
                  <a:lnTo>
                    <a:pt x="378765" y="446753"/>
                  </a:lnTo>
                  <a:lnTo>
                    <a:pt x="363778" y="435517"/>
                  </a:lnTo>
                  <a:lnTo>
                    <a:pt x="355012" y="418658"/>
                  </a:lnTo>
                  <a:lnTo>
                    <a:pt x="349986" y="397700"/>
                  </a:lnTo>
                  <a:lnTo>
                    <a:pt x="344614" y="384475"/>
                  </a:lnTo>
                  <a:lnTo>
                    <a:pt x="334992" y="374992"/>
                  </a:lnTo>
                  <a:lnTo>
                    <a:pt x="322834" y="369282"/>
                  </a:lnTo>
                  <a:lnTo>
                    <a:pt x="309854" y="367372"/>
                  </a:lnTo>
                  <a:lnTo>
                    <a:pt x="224155" y="367372"/>
                  </a:lnTo>
                  <a:lnTo>
                    <a:pt x="224409" y="343090"/>
                  </a:lnTo>
                  <a:lnTo>
                    <a:pt x="311365" y="343573"/>
                  </a:lnTo>
                  <a:lnTo>
                    <a:pt x="354169" y="357149"/>
                  </a:lnTo>
                  <a:lnTo>
                    <a:pt x="378250" y="405293"/>
                  </a:lnTo>
                  <a:lnTo>
                    <a:pt x="386544" y="421402"/>
                  </a:lnTo>
                  <a:lnTo>
                    <a:pt x="402196" y="428040"/>
                  </a:lnTo>
                  <a:lnTo>
                    <a:pt x="453618" y="427634"/>
                  </a:lnTo>
                  <a:lnTo>
                    <a:pt x="460915" y="427030"/>
                  </a:lnTo>
                  <a:lnTo>
                    <a:pt x="467239" y="423994"/>
                  </a:lnTo>
                  <a:lnTo>
                    <a:pt x="472638" y="419545"/>
                  </a:lnTo>
                  <a:lnTo>
                    <a:pt x="477164" y="414705"/>
                  </a:lnTo>
                  <a:lnTo>
                    <a:pt x="514299" y="372237"/>
                  </a:lnTo>
                  <a:lnTo>
                    <a:pt x="519442" y="367042"/>
                  </a:lnTo>
                  <a:lnTo>
                    <a:pt x="514731" y="361149"/>
                  </a:lnTo>
                  <a:lnTo>
                    <a:pt x="509231" y="367550"/>
                  </a:lnTo>
                  <a:lnTo>
                    <a:pt x="484136" y="397484"/>
                  </a:lnTo>
                  <a:lnTo>
                    <a:pt x="477128" y="402394"/>
                  </a:lnTo>
                  <a:lnTo>
                    <a:pt x="468923" y="403142"/>
                  </a:lnTo>
                  <a:lnTo>
                    <a:pt x="462007" y="398641"/>
                  </a:lnTo>
                  <a:lnTo>
                    <a:pt x="458863" y="387807"/>
                  </a:lnTo>
                  <a:lnTo>
                    <a:pt x="457606" y="55448"/>
                  </a:lnTo>
                  <a:lnTo>
                    <a:pt x="462566" y="40782"/>
                  </a:lnTo>
                  <a:lnTo>
                    <a:pt x="474208" y="32894"/>
                  </a:lnTo>
                  <a:lnTo>
                    <a:pt x="487445" y="31772"/>
                  </a:lnTo>
                  <a:lnTo>
                    <a:pt x="497192" y="37401"/>
                  </a:lnTo>
                  <a:lnTo>
                    <a:pt x="512267" y="58877"/>
                  </a:lnTo>
                  <a:lnTo>
                    <a:pt x="514680" y="62890"/>
                  </a:lnTo>
                  <a:lnTo>
                    <a:pt x="519341" y="61023"/>
                  </a:lnTo>
                  <a:lnTo>
                    <a:pt x="492291" y="27196"/>
                  </a:lnTo>
                  <a:lnTo>
                    <a:pt x="484174" y="25247"/>
                  </a:lnTo>
                  <a:lnTo>
                    <a:pt x="88" y="28092"/>
                  </a:lnTo>
                  <a:lnTo>
                    <a:pt x="0" y="4165"/>
                  </a:lnTo>
                  <a:close/>
                </a:path>
              </a:pathLst>
            </a:custGeom>
            <a:ln w="4584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8" name="object 118"/>
          <p:cNvSpPr txBox="1"/>
          <p:nvPr/>
        </p:nvSpPr>
        <p:spPr>
          <a:xfrm>
            <a:off x="10726534" y="9465716"/>
            <a:ext cx="18796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b="1" spc="-25" dirty="0">
                <a:solidFill>
                  <a:srgbClr val="231F20"/>
                </a:solidFill>
                <a:latin typeface="Arial Narrow"/>
                <a:cs typeface="Arial Narrow"/>
              </a:rPr>
              <a:t>HMY</a:t>
            </a:r>
            <a:endParaRPr sz="700">
              <a:latin typeface="Arial Narrow"/>
              <a:cs typeface="Arial Narrow"/>
            </a:endParaRPr>
          </a:p>
        </p:txBody>
      </p:sp>
      <p:sp>
        <p:nvSpPr>
          <p:cNvPr id="119" name="object 119"/>
          <p:cNvSpPr txBox="1"/>
          <p:nvPr/>
        </p:nvSpPr>
        <p:spPr>
          <a:xfrm>
            <a:off x="11226774" y="9432859"/>
            <a:ext cx="58229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54305">
              <a:lnSpc>
                <a:spcPct val="100000"/>
              </a:lnSpc>
              <a:spcBef>
                <a:spcPts val="100"/>
              </a:spcBef>
            </a:pPr>
            <a:r>
              <a:rPr sz="700" b="1" spc="-10" dirty="0">
                <a:solidFill>
                  <a:srgbClr val="231F20"/>
                </a:solidFill>
                <a:latin typeface="Arial Narrow"/>
                <a:cs typeface="Arial Narrow"/>
              </a:rPr>
              <a:t>ALSER</a:t>
            </a:r>
            <a:r>
              <a:rPr sz="700" spc="5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00" b="1" spc="-20" dirty="0">
                <a:solidFill>
                  <a:srgbClr val="231F20"/>
                </a:solidFill>
                <a:latin typeface="Arial Narrow"/>
                <a:cs typeface="Arial Narrow"/>
              </a:rPr>
              <a:t>INNOVATION</a:t>
            </a:r>
            <a:r>
              <a:rPr sz="700" spc="5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00" b="1" spc="-25" dirty="0">
                <a:solidFill>
                  <a:srgbClr val="231F20"/>
                </a:solidFill>
                <a:latin typeface="Arial Narrow"/>
                <a:cs typeface="Arial Narrow"/>
              </a:rPr>
              <a:t>V4</a:t>
            </a:r>
            <a:endParaRPr sz="700">
              <a:latin typeface="Arial Narrow"/>
              <a:cs typeface="Arial Narrow"/>
            </a:endParaRPr>
          </a:p>
        </p:txBody>
      </p:sp>
      <p:sp>
        <p:nvSpPr>
          <p:cNvPr id="120" name="object 120"/>
          <p:cNvSpPr txBox="1"/>
          <p:nvPr/>
        </p:nvSpPr>
        <p:spPr>
          <a:xfrm>
            <a:off x="12406972" y="8472843"/>
            <a:ext cx="39243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20" dirty="0">
                <a:solidFill>
                  <a:srgbClr val="231F20"/>
                </a:solidFill>
                <a:latin typeface="Arial"/>
                <a:cs typeface="Arial"/>
              </a:rPr>
              <a:t>CODE</a:t>
            </a:r>
            <a:endParaRPr sz="1000">
              <a:latin typeface="Arial"/>
              <a:cs typeface="Arial"/>
            </a:endParaRPr>
          </a:p>
        </p:txBody>
      </p:sp>
      <p:sp>
        <p:nvSpPr>
          <p:cNvPr id="121" name="object 121"/>
          <p:cNvSpPr txBox="1"/>
          <p:nvPr/>
        </p:nvSpPr>
        <p:spPr>
          <a:xfrm>
            <a:off x="13537058" y="8472843"/>
            <a:ext cx="48450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COLOR</a:t>
            </a:r>
            <a:endParaRPr sz="1000">
              <a:latin typeface="Arial"/>
              <a:cs typeface="Arial"/>
            </a:endParaRPr>
          </a:p>
        </p:txBody>
      </p:sp>
      <p:graphicFrame>
        <p:nvGraphicFramePr>
          <p:cNvPr id="122" name="object 122"/>
          <p:cNvGraphicFramePr>
            <a:graphicFrameLocks noGrp="1"/>
          </p:cNvGraphicFramePr>
          <p:nvPr/>
        </p:nvGraphicFramePr>
        <p:xfrm>
          <a:off x="12132005" y="8664232"/>
          <a:ext cx="2352039" cy="4203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359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60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018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PEE</a:t>
                      </a:r>
                      <a:r>
                        <a:rPr sz="1000" spc="50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2075-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TRANSPARENT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018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PEE</a:t>
                      </a:r>
                      <a:r>
                        <a:rPr sz="1000" spc="50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2075-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BLACK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3" name="object 123"/>
          <p:cNvSpPr txBox="1"/>
          <p:nvPr/>
        </p:nvSpPr>
        <p:spPr>
          <a:xfrm>
            <a:off x="13109192" y="9100615"/>
            <a:ext cx="129286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(Other</a:t>
            </a:r>
            <a:r>
              <a:rPr sz="8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Colors</a:t>
            </a:r>
            <a:r>
              <a:rPr sz="8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upon</a:t>
            </a:r>
            <a:r>
              <a:rPr sz="8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request)</a:t>
            </a:r>
            <a:endParaRPr sz="800">
              <a:latin typeface="Arial"/>
              <a:cs typeface="Arial"/>
            </a:endParaRPr>
          </a:p>
        </p:txBody>
      </p:sp>
      <p:sp>
        <p:nvSpPr>
          <p:cNvPr id="124" name="object 124"/>
          <p:cNvSpPr txBox="1"/>
          <p:nvPr/>
        </p:nvSpPr>
        <p:spPr>
          <a:xfrm>
            <a:off x="12173282" y="9519001"/>
            <a:ext cx="2008505" cy="4965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180"/>
              </a:lnSpc>
              <a:spcBef>
                <a:spcPts val="100"/>
              </a:spcBef>
            </a:pP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Lenghts in</a:t>
            </a:r>
            <a:r>
              <a:rPr sz="1000" b="1" spc="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stock:</a:t>
            </a:r>
            <a:r>
              <a:rPr sz="1000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985</a:t>
            </a:r>
            <a:r>
              <a:rPr sz="10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&amp;</a:t>
            </a:r>
            <a:r>
              <a:rPr sz="10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1315</a:t>
            </a:r>
            <a:r>
              <a:rPr sz="10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mm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ts val="940"/>
              </a:lnSpc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(Other</a:t>
            </a:r>
            <a:r>
              <a:rPr sz="80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lenghts</a:t>
            </a:r>
            <a:r>
              <a:rPr sz="8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upon</a:t>
            </a:r>
            <a:r>
              <a:rPr sz="80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request)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Order</a:t>
            </a:r>
            <a:r>
              <a:rPr sz="1000" b="1" spc="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quantity:</a:t>
            </a:r>
            <a:r>
              <a:rPr sz="1000" b="1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Box</a:t>
            </a:r>
            <a:r>
              <a:rPr sz="1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30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pcs</a:t>
            </a:r>
            <a:endParaRPr sz="1000">
              <a:latin typeface="Arial"/>
              <a:cs typeface="Arial"/>
            </a:endParaRPr>
          </a:p>
        </p:txBody>
      </p:sp>
      <p:sp>
        <p:nvSpPr>
          <p:cNvPr id="125" name="object 125"/>
          <p:cNvSpPr txBox="1"/>
          <p:nvPr/>
        </p:nvSpPr>
        <p:spPr>
          <a:xfrm>
            <a:off x="850275" y="3830408"/>
            <a:ext cx="50165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solidFill>
                  <a:schemeClr val="accent1"/>
                </a:solidFill>
                <a:latin typeface="Arial"/>
                <a:cs typeface="Arial"/>
              </a:rPr>
              <a:t>Page</a:t>
            </a:r>
            <a:r>
              <a:rPr sz="1000" b="1" spc="-30" dirty="0">
                <a:solidFill>
                  <a:schemeClr val="accent1"/>
                </a:solidFill>
                <a:latin typeface="Arial"/>
                <a:cs typeface="Arial"/>
              </a:rPr>
              <a:t> </a:t>
            </a:r>
            <a:r>
              <a:rPr sz="1000" b="1" spc="-25" dirty="0">
                <a:solidFill>
                  <a:schemeClr val="accent1"/>
                </a:solidFill>
                <a:latin typeface="Arial"/>
                <a:cs typeface="Arial"/>
              </a:rPr>
              <a:t>15</a:t>
            </a:r>
            <a:endParaRPr sz="1000">
              <a:solidFill>
                <a:schemeClr val="accent1"/>
              </a:solidFill>
              <a:latin typeface="Arial"/>
              <a:cs typeface="Arial"/>
            </a:endParaRPr>
          </a:p>
        </p:txBody>
      </p:sp>
      <p:sp>
        <p:nvSpPr>
          <p:cNvPr id="126" name="object 126"/>
          <p:cNvSpPr/>
          <p:nvPr/>
        </p:nvSpPr>
        <p:spPr>
          <a:xfrm>
            <a:off x="831061" y="7153642"/>
            <a:ext cx="531495" cy="173990"/>
          </a:xfrm>
          <a:custGeom>
            <a:avLst/>
            <a:gdLst/>
            <a:ahLst/>
            <a:cxnLst/>
            <a:rect l="l" t="t" r="r" b="b"/>
            <a:pathLst>
              <a:path w="531494" h="173990">
                <a:moveTo>
                  <a:pt x="530998" y="0"/>
                </a:moveTo>
                <a:lnTo>
                  <a:pt x="0" y="0"/>
                </a:lnTo>
                <a:lnTo>
                  <a:pt x="0" y="173737"/>
                </a:lnTo>
                <a:lnTo>
                  <a:pt x="530998" y="173737"/>
                </a:lnTo>
                <a:lnTo>
                  <a:pt x="53099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 txBox="1"/>
          <p:nvPr/>
        </p:nvSpPr>
        <p:spPr>
          <a:xfrm>
            <a:off x="850275" y="7133907"/>
            <a:ext cx="50165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solidFill>
                  <a:schemeClr val="accent1"/>
                </a:solidFill>
                <a:latin typeface="Arial"/>
                <a:cs typeface="Arial"/>
              </a:rPr>
              <a:t>Page</a:t>
            </a:r>
            <a:r>
              <a:rPr sz="1000" b="1" spc="-30" dirty="0">
                <a:solidFill>
                  <a:schemeClr val="accent1"/>
                </a:solidFill>
                <a:latin typeface="Arial"/>
                <a:cs typeface="Arial"/>
              </a:rPr>
              <a:t> </a:t>
            </a:r>
            <a:r>
              <a:rPr sz="1000" b="1" spc="-25" dirty="0">
                <a:solidFill>
                  <a:schemeClr val="accent1"/>
                </a:solidFill>
                <a:latin typeface="Arial"/>
                <a:cs typeface="Arial"/>
              </a:rPr>
              <a:t>15</a:t>
            </a:r>
            <a:endParaRPr sz="1000" dirty="0">
              <a:solidFill>
                <a:schemeClr val="accent1"/>
              </a:solidFill>
              <a:latin typeface="Arial"/>
              <a:cs typeface="Arial"/>
            </a:endParaRPr>
          </a:p>
        </p:txBody>
      </p:sp>
      <p:sp>
        <p:nvSpPr>
          <p:cNvPr id="128" name="object 128"/>
          <p:cNvSpPr/>
          <p:nvPr/>
        </p:nvSpPr>
        <p:spPr>
          <a:xfrm>
            <a:off x="8395195" y="538153"/>
            <a:ext cx="531495" cy="173990"/>
          </a:xfrm>
          <a:custGeom>
            <a:avLst/>
            <a:gdLst/>
            <a:ahLst/>
            <a:cxnLst/>
            <a:rect l="l" t="t" r="r" b="b"/>
            <a:pathLst>
              <a:path w="531495" h="173990">
                <a:moveTo>
                  <a:pt x="530998" y="0"/>
                </a:moveTo>
                <a:lnTo>
                  <a:pt x="0" y="0"/>
                </a:lnTo>
                <a:lnTo>
                  <a:pt x="0" y="173732"/>
                </a:lnTo>
                <a:lnTo>
                  <a:pt x="530998" y="173732"/>
                </a:lnTo>
                <a:lnTo>
                  <a:pt x="53099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 txBox="1"/>
          <p:nvPr/>
        </p:nvSpPr>
        <p:spPr>
          <a:xfrm>
            <a:off x="8414410" y="518401"/>
            <a:ext cx="50165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solidFill>
                  <a:schemeClr val="accent1"/>
                </a:solidFill>
                <a:latin typeface="Arial"/>
                <a:cs typeface="Arial"/>
              </a:rPr>
              <a:t>Page</a:t>
            </a:r>
            <a:r>
              <a:rPr sz="1000" b="1" spc="-30" dirty="0">
                <a:solidFill>
                  <a:schemeClr val="accent1"/>
                </a:solidFill>
                <a:latin typeface="Arial"/>
                <a:cs typeface="Arial"/>
              </a:rPr>
              <a:t> </a:t>
            </a:r>
            <a:r>
              <a:rPr sz="1000" b="1" spc="-25" dirty="0">
                <a:solidFill>
                  <a:schemeClr val="accent1"/>
                </a:solidFill>
                <a:latin typeface="Arial"/>
                <a:cs typeface="Arial"/>
              </a:rPr>
              <a:t>16</a:t>
            </a:r>
            <a:endParaRPr sz="1000">
              <a:solidFill>
                <a:schemeClr val="accent1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011304" y="274332"/>
            <a:ext cx="265493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spc="-10" dirty="0">
                <a:solidFill>
                  <a:schemeClr val="accent1"/>
                </a:solidFill>
                <a:latin typeface="Arial"/>
                <a:cs typeface="Arial"/>
              </a:rPr>
              <a:t>Profiles</a:t>
            </a:r>
            <a:r>
              <a:rPr sz="900" i="1" spc="-15" dirty="0">
                <a:solidFill>
                  <a:schemeClr val="accent1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chemeClr val="accent1"/>
                </a:solidFill>
                <a:latin typeface="Arial"/>
                <a:cs typeface="Arial"/>
              </a:rPr>
              <a:t>for</a:t>
            </a:r>
            <a:r>
              <a:rPr sz="900" i="1" spc="-10" dirty="0">
                <a:solidFill>
                  <a:schemeClr val="accent1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chemeClr val="accent1"/>
                </a:solidFill>
                <a:latin typeface="Arial"/>
                <a:cs typeface="Arial"/>
              </a:rPr>
              <a:t>electronic</a:t>
            </a:r>
            <a:r>
              <a:rPr sz="900" i="1" spc="-15" dirty="0">
                <a:solidFill>
                  <a:schemeClr val="accent1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chemeClr val="accent1"/>
                </a:solidFill>
                <a:latin typeface="Arial"/>
                <a:cs typeface="Arial"/>
              </a:rPr>
              <a:t>labels</a:t>
            </a:r>
            <a:r>
              <a:rPr sz="900" i="1" spc="-15" dirty="0">
                <a:solidFill>
                  <a:schemeClr val="accent1"/>
                </a:solidFill>
                <a:latin typeface="Arial"/>
                <a:cs typeface="Arial"/>
              </a:rPr>
              <a:t> </a:t>
            </a:r>
            <a:r>
              <a:rPr sz="900" i="1" spc="-10" dirty="0">
                <a:solidFill>
                  <a:schemeClr val="accent1"/>
                </a:solidFill>
                <a:latin typeface="Arial"/>
                <a:cs typeface="Arial"/>
              </a:rPr>
              <a:t>Solum </a:t>
            </a:r>
            <a:r>
              <a:rPr sz="900" i="1" spc="65" dirty="0">
                <a:solidFill>
                  <a:schemeClr val="accent1"/>
                </a:solidFill>
                <a:latin typeface="Arial"/>
                <a:cs typeface="Arial"/>
              </a:rPr>
              <a:t>/</a:t>
            </a:r>
            <a:r>
              <a:rPr sz="900" i="1" spc="-15" dirty="0">
                <a:solidFill>
                  <a:schemeClr val="accent1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chemeClr val="accent1"/>
                </a:solidFill>
                <a:latin typeface="Arial"/>
                <a:cs typeface="Arial"/>
              </a:rPr>
              <a:t>Catalogue</a:t>
            </a:r>
            <a:r>
              <a:rPr sz="900" dirty="0">
                <a:solidFill>
                  <a:schemeClr val="accent1"/>
                </a:solidFill>
                <a:latin typeface="Times New Roman"/>
                <a:cs typeface="Times New Roman"/>
              </a:rPr>
              <a:t> </a:t>
            </a:r>
            <a:r>
              <a:rPr sz="900" i="1" spc="-20" dirty="0">
                <a:solidFill>
                  <a:schemeClr val="accent1"/>
                </a:solidFill>
                <a:latin typeface="Arial"/>
                <a:cs typeface="Arial"/>
              </a:rPr>
              <a:t>2023</a:t>
            </a:r>
            <a:endParaRPr sz="900">
              <a:solidFill>
                <a:schemeClr val="accent1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855197" y="10437973"/>
            <a:ext cx="4192270" cy="1295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65"/>
              </a:lnSpc>
              <a:tabLst>
                <a:tab pos="4049395" algn="l"/>
              </a:tabLst>
            </a:pPr>
            <a:r>
              <a:rPr sz="1350" i="1" baseline="3086" dirty="0">
                <a:solidFill>
                  <a:srgbClr val="FFFF00"/>
                </a:solidFill>
                <a:latin typeface="Arial"/>
                <a:cs typeface="Arial"/>
              </a:rPr>
              <a:t>https://ovelar-</a:t>
            </a:r>
            <a:r>
              <a:rPr sz="1350" i="1" spc="-15" baseline="3086" dirty="0">
                <a:solidFill>
                  <a:srgbClr val="FFFF00"/>
                </a:solidFill>
                <a:latin typeface="Arial"/>
                <a:cs typeface="Arial"/>
              </a:rPr>
              <a:t>retail.com</a:t>
            </a:r>
            <a:r>
              <a:rPr sz="1350" i="1" baseline="3086" dirty="0">
                <a:solidFill>
                  <a:srgbClr val="FFFF00"/>
                </a:solidFill>
                <a:latin typeface="Arial"/>
                <a:cs typeface="Arial"/>
              </a:rPr>
              <a:t>	</a:t>
            </a:r>
            <a:r>
              <a:rPr sz="1000" spc="-25" dirty="0">
                <a:solidFill>
                  <a:srgbClr val="FFFF00"/>
                </a:solidFill>
                <a:latin typeface="Arial"/>
                <a:cs typeface="Arial"/>
              </a:rPr>
              <a:t>17</a:t>
            </a:r>
            <a:endParaRPr sz="1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76301" y="10395301"/>
            <a:ext cx="16764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chemeClr val="accent1"/>
                </a:solidFill>
                <a:latin typeface="Arial"/>
                <a:cs typeface="Arial"/>
              </a:rPr>
              <a:t>16</a:t>
            </a:r>
            <a:endParaRPr sz="1000" dirty="0">
              <a:solidFill>
                <a:schemeClr val="accent1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667993" y="4757989"/>
            <a:ext cx="7668259" cy="6150610"/>
          </a:xfrm>
          <a:custGeom>
            <a:avLst/>
            <a:gdLst/>
            <a:ahLst/>
            <a:cxnLst/>
            <a:rect l="l" t="t" r="r" b="b"/>
            <a:pathLst>
              <a:path w="7668259" h="6150609">
                <a:moveTo>
                  <a:pt x="7667993" y="0"/>
                </a:moveTo>
                <a:lnTo>
                  <a:pt x="0" y="0"/>
                </a:lnTo>
                <a:lnTo>
                  <a:pt x="0" y="6150000"/>
                </a:lnTo>
                <a:lnTo>
                  <a:pt x="7667993" y="6150000"/>
                </a:lnTo>
                <a:lnTo>
                  <a:pt x="76679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612001" y="3048000"/>
            <a:ext cx="6552565" cy="2376170"/>
            <a:chOff x="612001" y="3048000"/>
            <a:chExt cx="6552565" cy="2376170"/>
          </a:xfrm>
        </p:grpSpPr>
        <p:sp>
          <p:nvSpPr>
            <p:cNvPr id="8" name="object 8"/>
            <p:cNvSpPr/>
            <p:nvPr/>
          </p:nvSpPr>
          <p:spPr>
            <a:xfrm>
              <a:off x="612001" y="3048000"/>
              <a:ext cx="6552565" cy="2376170"/>
            </a:xfrm>
            <a:custGeom>
              <a:avLst/>
              <a:gdLst/>
              <a:ahLst/>
              <a:cxnLst/>
              <a:rect l="l" t="t" r="r" b="b"/>
              <a:pathLst>
                <a:path w="6552565" h="2376170">
                  <a:moveTo>
                    <a:pt x="6552005" y="0"/>
                  </a:moveTo>
                  <a:lnTo>
                    <a:pt x="215999" y="0"/>
                  </a:lnTo>
                  <a:lnTo>
                    <a:pt x="166473" y="5704"/>
                  </a:lnTo>
                  <a:lnTo>
                    <a:pt x="121008" y="21955"/>
                  </a:lnTo>
                  <a:lnTo>
                    <a:pt x="80903" y="47454"/>
                  </a:lnTo>
                  <a:lnTo>
                    <a:pt x="47453" y="80904"/>
                  </a:lnTo>
                  <a:lnTo>
                    <a:pt x="21954" y="121011"/>
                  </a:lnTo>
                  <a:lnTo>
                    <a:pt x="5704" y="166475"/>
                  </a:lnTo>
                  <a:lnTo>
                    <a:pt x="0" y="216001"/>
                  </a:lnTo>
                  <a:lnTo>
                    <a:pt x="0" y="2376004"/>
                  </a:lnTo>
                  <a:lnTo>
                    <a:pt x="6336003" y="2376004"/>
                  </a:lnTo>
                  <a:lnTo>
                    <a:pt x="6385529" y="2370300"/>
                  </a:lnTo>
                  <a:lnTo>
                    <a:pt x="6430994" y="2354049"/>
                  </a:lnTo>
                  <a:lnTo>
                    <a:pt x="6471100" y="2328550"/>
                  </a:lnTo>
                  <a:lnTo>
                    <a:pt x="6504550" y="2295099"/>
                  </a:lnTo>
                  <a:lnTo>
                    <a:pt x="6530049" y="2254993"/>
                  </a:lnTo>
                  <a:lnTo>
                    <a:pt x="6546300" y="2209529"/>
                  </a:lnTo>
                  <a:lnTo>
                    <a:pt x="6552005" y="2160003"/>
                  </a:lnTo>
                  <a:lnTo>
                    <a:pt x="6552005" y="0"/>
                  </a:lnTo>
                  <a:close/>
                </a:path>
              </a:pathLst>
            </a:custGeom>
            <a:solidFill>
              <a:srgbClr val="ECF2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9557" y="3609009"/>
              <a:ext cx="1898967" cy="1700148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2688869" y="4480102"/>
              <a:ext cx="522605" cy="357505"/>
            </a:xfrm>
            <a:custGeom>
              <a:avLst/>
              <a:gdLst/>
              <a:ahLst/>
              <a:cxnLst/>
              <a:rect l="l" t="t" r="r" b="b"/>
              <a:pathLst>
                <a:path w="522605" h="357504">
                  <a:moveTo>
                    <a:pt x="262420" y="0"/>
                  </a:moveTo>
                  <a:lnTo>
                    <a:pt x="330" y="0"/>
                  </a:lnTo>
                  <a:lnTo>
                    <a:pt x="685" y="5740"/>
                  </a:lnTo>
                  <a:lnTo>
                    <a:pt x="596" y="11493"/>
                  </a:lnTo>
                  <a:lnTo>
                    <a:pt x="0" y="17183"/>
                  </a:lnTo>
                  <a:lnTo>
                    <a:pt x="264134" y="17183"/>
                  </a:lnTo>
                  <a:lnTo>
                    <a:pt x="265544" y="18580"/>
                  </a:lnTo>
                  <a:lnTo>
                    <a:pt x="265544" y="336677"/>
                  </a:lnTo>
                  <a:lnTo>
                    <a:pt x="267141" y="344566"/>
                  </a:lnTo>
                  <a:lnTo>
                    <a:pt x="271495" y="351013"/>
                  </a:lnTo>
                  <a:lnTo>
                    <a:pt x="277947" y="355363"/>
                  </a:lnTo>
                  <a:lnTo>
                    <a:pt x="285838" y="356958"/>
                  </a:lnTo>
                  <a:lnTo>
                    <a:pt x="363181" y="356958"/>
                  </a:lnTo>
                  <a:lnTo>
                    <a:pt x="371085" y="355363"/>
                  </a:lnTo>
                  <a:lnTo>
                    <a:pt x="377540" y="351013"/>
                  </a:lnTo>
                  <a:lnTo>
                    <a:pt x="381893" y="344566"/>
                  </a:lnTo>
                  <a:lnTo>
                    <a:pt x="383489" y="336677"/>
                  </a:lnTo>
                  <a:lnTo>
                    <a:pt x="383489" y="47739"/>
                  </a:lnTo>
                  <a:lnTo>
                    <a:pt x="383489" y="46443"/>
                  </a:lnTo>
                  <a:lnTo>
                    <a:pt x="385064" y="42202"/>
                  </a:lnTo>
                  <a:lnTo>
                    <a:pt x="387972" y="41833"/>
                  </a:lnTo>
                  <a:lnTo>
                    <a:pt x="389458" y="41681"/>
                  </a:lnTo>
                  <a:lnTo>
                    <a:pt x="391274" y="42519"/>
                  </a:lnTo>
                  <a:lnTo>
                    <a:pt x="392620" y="44704"/>
                  </a:lnTo>
                  <a:lnTo>
                    <a:pt x="409926" y="86844"/>
                  </a:lnTo>
                  <a:lnTo>
                    <a:pt x="447467" y="178685"/>
                  </a:lnTo>
                  <a:lnTo>
                    <a:pt x="501904" y="312000"/>
                  </a:lnTo>
                  <a:lnTo>
                    <a:pt x="502996" y="313982"/>
                  </a:lnTo>
                  <a:lnTo>
                    <a:pt x="503631" y="315607"/>
                  </a:lnTo>
                  <a:lnTo>
                    <a:pt x="504012" y="317322"/>
                  </a:lnTo>
                  <a:lnTo>
                    <a:pt x="504153" y="324185"/>
                  </a:lnTo>
                  <a:lnTo>
                    <a:pt x="501735" y="330365"/>
                  </a:lnTo>
                  <a:lnTo>
                    <a:pt x="497179" y="335192"/>
                  </a:lnTo>
                  <a:lnTo>
                    <a:pt x="490905" y="337997"/>
                  </a:lnTo>
                  <a:lnTo>
                    <a:pt x="484050" y="338121"/>
                  </a:lnTo>
                  <a:lnTo>
                    <a:pt x="477875" y="335689"/>
                  </a:lnTo>
                  <a:lnTo>
                    <a:pt x="473053" y="331129"/>
                  </a:lnTo>
                  <a:lnTo>
                    <a:pt x="470255" y="324866"/>
                  </a:lnTo>
                  <a:lnTo>
                    <a:pt x="467080" y="310667"/>
                  </a:lnTo>
                  <a:lnTo>
                    <a:pt x="448970" y="314706"/>
                  </a:lnTo>
                  <a:lnTo>
                    <a:pt x="452145" y="328904"/>
                  </a:lnTo>
                  <a:lnTo>
                    <a:pt x="457952" y="341916"/>
                  </a:lnTo>
                  <a:lnTo>
                    <a:pt x="467950" y="351374"/>
                  </a:lnTo>
                  <a:lnTo>
                    <a:pt x="480748" y="356397"/>
                  </a:lnTo>
                  <a:lnTo>
                    <a:pt x="494957" y="356108"/>
                  </a:lnTo>
                  <a:lnTo>
                    <a:pt x="507947" y="350311"/>
                  </a:lnTo>
                  <a:lnTo>
                    <a:pt x="517391" y="340320"/>
                  </a:lnTo>
                  <a:lnTo>
                    <a:pt x="522406" y="327516"/>
                  </a:lnTo>
                  <a:lnTo>
                    <a:pt x="522109" y="313283"/>
                  </a:lnTo>
                  <a:lnTo>
                    <a:pt x="521335" y="309765"/>
                  </a:lnTo>
                  <a:lnTo>
                    <a:pt x="520026" y="306374"/>
                  </a:lnTo>
                  <a:lnTo>
                    <a:pt x="518261" y="303301"/>
                  </a:lnTo>
                  <a:lnTo>
                    <a:pt x="455707" y="149791"/>
                  </a:lnTo>
                  <a:lnTo>
                    <a:pt x="423449" y="70727"/>
                  </a:lnTo>
                  <a:lnTo>
                    <a:pt x="408762" y="35521"/>
                  </a:lnTo>
                  <a:lnTo>
                    <a:pt x="385673" y="23431"/>
                  </a:lnTo>
                  <a:lnTo>
                    <a:pt x="377836" y="26011"/>
                  </a:lnTo>
                  <a:lnTo>
                    <a:pt x="371713" y="31278"/>
                  </a:lnTo>
                  <a:lnTo>
                    <a:pt x="367728" y="38695"/>
                  </a:lnTo>
                  <a:lnTo>
                    <a:pt x="366306" y="47726"/>
                  </a:lnTo>
                  <a:lnTo>
                    <a:pt x="366306" y="338378"/>
                  </a:lnTo>
                  <a:lnTo>
                    <a:pt x="364909" y="339775"/>
                  </a:lnTo>
                  <a:lnTo>
                    <a:pt x="284124" y="339775"/>
                  </a:lnTo>
                  <a:lnTo>
                    <a:pt x="282714" y="338378"/>
                  </a:lnTo>
                  <a:lnTo>
                    <a:pt x="282714" y="20294"/>
                  </a:lnTo>
                  <a:lnTo>
                    <a:pt x="281118" y="12408"/>
                  </a:lnTo>
                  <a:lnTo>
                    <a:pt x="276767" y="5956"/>
                  </a:lnTo>
                  <a:lnTo>
                    <a:pt x="270316" y="1599"/>
                  </a:lnTo>
                  <a:lnTo>
                    <a:pt x="262420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688869" y="4480102"/>
              <a:ext cx="522605" cy="357505"/>
            </a:xfrm>
            <a:custGeom>
              <a:avLst/>
              <a:gdLst/>
              <a:ahLst/>
              <a:cxnLst/>
              <a:rect l="l" t="t" r="r" b="b"/>
              <a:pathLst>
                <a:path w="522605" h="357504">
                  <a:moveTo>
                    <a:pt x="383489" y="47739"/>
                  </a:moveTo>
                  <a:lnTo>
                    <a:pt x="383489" y="46443"/>
                  </a:lnTo>
                  <a:lnTo>
                    <a:pt x="385064" y="42202"/>
                  </a:lnTo>
                  <a:lnTo>
                    <a:pt x="387972" y="41833"/>
                  </a:lnTo>
                  <a:lnTo>
                    <a:pt x="389458" y="41681"/>
                  </a:lnTo>
                  <a:lnTo>
                    <a:pt x="391274" y="42519"/>
                  </a:lnTo>
                  <a:lnTo>
                    <a:pt x="409926" y="86844"/>
                  </a:lnTo>
                  <a:lnTo>
                    <a:pt x="447467" y="178685"/>
                  </a:lnTo>
                  <a:lnTo>
                    <a:pt x="484905" y="270360"/>
                  </a:lnTo>
                  <a:lnTo>
                    <a:pt x="501904" y="312000"/>
                  </a:lnTo>
                  <a:lnTo>
                    <a:pt x="502996" y="313982"/>
                  </a:lnTo>
                  <a:lnTo>
                    <a:pt x="503631" y="315607"/>
                  </a:lnTo>
                  <a:lnTo>
                    <a:pt x="504012" y="317322"/>
                  </a:lnTo>
                  <a:lnTo>
                    <a:pt x="504153" y="324185"/>
                  </a:lnTo>
                  <a:lnTo>
                    <a:pt x="501735" y="330365"/>
                  </a:lnTo>
                  <a:lnTo>
                    <a:pt x="497179" y="335192"/>
                  </a:lnTo>
                  <a:lnTo>
                    <a:pt x="490905" y="337997"/>
                  </a:lnTo>
                  <a:lnTo>
                    <a:pt x="484050" y="338121"/>
                  </a:lnTo>
                  <a:lnTo>
                    <a:pt x="477875" y="335689"/>
                  </a:lnTo>
                  <a:lnTo>
                    <a:pt x="473053" y="331129"/>
                  </a:lnTo>
                  <a:lnTo>
                    <a:pt x="470255" y="324866"/>
                  </a:lnTo>
                  <a:lnTo>
                    <a:pt x="467080" y="310667"/>
                  </a:lnTo>
                  <a:lnTo>
                    <a:pt x="448970" y="314706"/>
                  </a:lnTo>
                  <a:lnTo>
                    <a:pt x="452145" y="328904"/>
                  </a:lnTo>
                  <a:lnTo>
                    <a:pt x="457952" y="341916"/>
                  </a:lnTo>
                  <a:lnTo>
                    <a:pt x="467950" y="351374"/>
                  </a:lnTo>
                  <a:lnTo>
                    <a:pt x="480748" y="356397"/>
                  </a:lnTo>
                  <a:lnTo>
                    <a:pt x="494957" y="356108"/>
                  </a:lnTo>
                  <a:lnTo>
                    <a:pt x="507947" y="350311"/>
                  </a:lnTo>
                  <a:lnTo>
                    <a:pt x="517391" y="340320"/>
                  </a:lnTo>
                  <a:lnTo>
                    <a:pt x="522406" y="327516"/>
                  </a:lnTo>
                  <a:lnTo>
                    <a:pt x="522109" y="313283"/>
                  </a:lnTo>
                  <a:lnTo>
                    <a:pt x="521335" y="309765"/>
                  </a:lnTo>
                  <a:lnTo>
                    <a:pt x="520026" y="306374"/>
                  </a:lnTo>
                  <a:lnTo>
                    <a:pt x="518261" y="303301"/>
                  </a:lnTo>
                  <a:lnTo>
                    <a:pt x="455707" y="149791"/>
                  </a:lnTo>
                  <a:lnTo>
                    <a:pt x="423449" y="70727"/>
                  </a:lnTo>
                  <a:lnTo>
                    <a:pt x="408762" y="35521"/>
                  </a:lnTo>
                  <a:lnTo>
                    <a:pt x="385673" y="23431"/>
                  </a:lnTo>
                  <a:lnTo>
                    <a:pt x="377836" y="26011"/>
                  </a:lnTo>
                  <a:lnTo>
                    <a:pt x="371713" y="31278"/>
                  </a:lnTo>
                  <a:lnTo>
                    <a:pt x="367728" y="38695"/>
                  </a:lnTo>
                  <a:lnTo>
                    <a:pt x="366306" y="47726"/>
                  </a:lnTo>
                  <a:lnTo>
                    <a:pt x="366306" y="336677"/>
                  </a:lnTo>
                  <a:lnTo>
                    <a:pt x="366306" y="338378"/>
                  </a:lnTo>
                  <a:lnTo>
                    <a:pt x="364909" y="339775"/>
                  </a:lnTo>
                  <a:lnTo>
                    <a:pt x="363181" y="339775"/>
                  </a:lnTo>
                  <a:lnTo>
                    <a:pt x="285838" y="339775"/>
                  </a:lnTo>
                  <a:lnTo>
                    <a:pt x="284124" y="339775"/>
                  </a:lnTo>
                  <a:lnTo>
                    <a:pt x="282714" y="338378"/>
                  </a:lnTo>
                  <a:lnTo>
                    <a:pt x="282714" y="336677"/>
                  </a:lnTo>
                  <a:lnTo>
                    <a:pt x="282714" y="20294"/>
                  </a:lnTo>
                  <a:lnTo>
                    <a:pt x="281118" y="12408"/>
                  </a:lnTo>
                  <a:lnTo>
                    <a:pt x="276767" y="5956"/>
                  </a:lnTo>
                  <a:lnTo>
                    <a:pt x="270316" y="1599"/>
                  </a:lnTo>
                  <a:lnTo>
                    <a:pt x="262420" y="0"/>
                  </a:lnTo>
                  <a:lnTo>
                    <a:pt x="330" y="0"/>
                  </a:lnTo>
                  <a:lnTo>
                    <a:pt x="685" y="5740"/>
                  </a:lnTo>
                  <a:lnTo>
                    <a:pt x="596" y="11493"/>
                  </a:lnTo>
                  <a:lnTo>
                    <a:pt x="0" y="17183"/>
                  </a:lnTo>
                  <a:lnTo>
                    <a:pt x="262420" y="17183"/>
                  </a:lnTo>
                  <a:lnTo>
                    <a:pt x="264134" y="17183"/>
                  </a:lnTo>
                  <a:lnTo>
                    <a:pt x="265544" y="18580"/>
                  </a:lnTo>
                  <a:lnTo>
                    <a:pt x="265544" y="20294"/>
                  </a:lnTo>
                  <a:lnTo>
                    <a:pt x="265544" y="336677"/>
                  </a:lnTo>
                  <a:lnTo>
                    <a:pt x="267141" y="344566"/>
                  </a:lnTo>
                  <a:lnTo>
                    <a:pt x="271495" y="351013"/>
                  </a:lnTo>
                  <a:lnTo>
                    <a:pt x="277947" y="355363"/>
                  </a:lnTo>
                  <a:lnTo>
                    <a:pt x="285838" y="356958"/>
                  </a:lnTo>
                  <a:lnTo>
                    <a:pt x="363181" y="356958"/>
                  </a:lnTo>
                  <a:lnTo>
                    <a:pt x="371085" y="355363"/>
                  </a:lnTo>
                  <a:lnTo>
                    <a:pt x="377540" y="351013"/>
                  </a:lnTo>
                  <a:lnTo>
                    <a:pt x="381893" y="344566"/>
                  </a:lnTo>
                  <a:lnTo>
                    <a:pt x="383489" y="336677"/>
                  </a:lnTo>
                  <a:lnTo>
                    <a:pt x="383489" y="47739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917632" y="4473232"/>
              <a:ext cx="478155" cy="357505"/>
            </a:xfrm>
            <a:custGeom>
              <a:avLst/>
              <a:gdLst/>
              <a:ahLst/>
              <a:cxnLst/>
              <a:rect l="l" t="t" r="r" b="b"/>
              <a:pathLst>
                <a:path w="478154" h="357504">
                  <a:moveTo>
                    <a:pt x="356692" y="0"/>
                  </a:moveTo>
                  <a:lnTo>
                    <a:pt x="342" y="0"/>
                  </a:lnTo>
                  <a:lnTo>
                    <a:pt x="685" y="5740"/>
                  </a:lnTo>
                  <a:lnTo>
                    <a:pt x="596" y="11480"/>
                  </a:lnTo>
                  <a:lnTo>
                    <a:pt x="0" y="17195"/>
                  </a:lnTo>
                  <a:lnTo>
                    <a:pt x="358419" y="17195"/>
                  </a:lnTo>
                  <a:lnTo>
                    <a:pt x="359803" y="18605"/>
                  </a:lnTo>
                  <a:lnTo>
                    <a:pt x="359803" y="336626"/>
                  </a:lnTo>
                  <a:lnTo>
                    <a:pt x="361401" y="344519"/>
                  </a:lnTo>
                  <a:lnTo>
                    <a:pt x="365756" y="350975"/>
                  </a:lnTo>
                  <a:lnTo>
                    <a:pt x="372212" y="355333"/>
                  </a:lnTo>
                  <a:lnTo>
                    <a:pt x="380111" y="356933"/>
                  </a:lnTo>
                  <a:lnTo>
                    <a:pt x="457428" y="356933"/>
                  </a:lnTo>
                  <a:lnTo>
                    <a:pt x="465332" y="355333"/>
                  </a:lnTo>
                  <a:lnTo>
                    <a:pt x="471787" y="350975"/>
                  </a:lnTo>
                  <a:lnTo>
                    <a:pt x="476139" y="344519"/>
                  </a:lnTo>
                  <a:lnTo>
                    <a:pt x="477735" y="336626"/>
                  </a:lnTo>
                  <a:lnTo>
                    <a:pt x="477735" y="23431"/>
                  </a:lnTo>
                  <a:lnTo>
                    <a:pt x="460552" y="23431"/>
                  </a:lnTo>
                  <a:lnTo>
                    <a:pt x="460552" y="338353"/>
                  </a:lnTo>
                  <a:lnTo>
                    <a:pt x="459130" y="339737"/>
                  </a:lnTo>
                  <a:lnTo>
                    <a:pt x="378396" y="339737"/>
                  </a:lnTo>
                  <a:lnTo>
                    <a:pt x="376999" y="338353"/>
                  </a:lnTo>
                  <a:lnTo>
                    <a:pt x="376999" y="20307"/>
                  </a:lnTo>
                  <a:lnTo>
                    <a:pt x="375399" y="12408"/>
                  </a:lnTo>
                  <a:lnTo>
                    <a:pt x="371041" y="5953"/>
                  </a:lnTo>
                  <a:lnTo>
                    <a:pt x="364585" y="1597"/>
                  </a:lnTo>
                  <a:lnTo>
                    <a:pt x="356692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917632" y="4473232"/>
              <a:ext cx="478155" cy="357505"/>
            </a:xfrm>
            <a:custGeom>
              <a:avLst/>
              <a:gdLst/>
              <a:ahLst/>
              <a:cxnLst/>
              <a:rect l="l" t="t" r="r" b="b"/>
              <a:pathLst>
                <a:path w="478154" h="357504">
                  <a:moveTo>
                    <a:pt x="460552" y="23431"/>
                  </a:moveTo>
                  <a:lnTo>
                    <a:pt x="460552" y="336626"/>
                  </a:lnTo>
                  <a:lnTo>
                    <a:pt x="460552" y="338353"/>
                  </a:lnTo>
                  <a:lnTo>
                    <a:pt x="459130" y="339737"/>
                  </a:lnTo>
                  <a:lnTo>
                    <a:pt x="457428" y="339737"/>
                  </a:lnTo>
                  <a:lnTo>
                    <a:pt x="380111" y="339737"/>
                  </a:lnTo>
                  <a:lnTo>
                    <a:pt x="378396" y="339737"/>
                  </a:lnTo>
                  <a:lnTo>
                    <a:pt x="376999" y="338353"/>
                  </a:lnTo>
                  <a:lnTo>
                    <a:pt x="376999" y="336626"/>
                  </a:lnTo>
                  <a:lnTo>
                    <a:pt x="376999" y="20307"/>
                  </a:lnTo>
                  <a:lnTo>
                    <a:pt x="375399" y="12408"/>
                  </a:lnTo>
                  <a:lnTo>
                    <a:pt x="371041" y="5953"/>
                  </a:lnTo>
                  <a:lnTo>
                    <a:pt x="364585" y="1597"/>
                  </a:lnTo>
                  <a:lnTo>
                    <a:pt x="356692" y="0"/>
                  </a:lnTo>
                  <a:lnTo>
                    <a:pt x="342" y="0"/>
                  </a:lnTo>
                  <a:lnTo>
                    <a:pt x="685" y="5740"/>
                  </a:lnTo>
                  <a:lnTo>
                    <a:pt x="596" y="11480"/>
                  </a:lnTo>
                  <a:lnTo>
                    <a:pt x="0" y="17195"/>
                  </a:lnTo>
                  <a:lnTo>
                    <a:pt x="356692" y="17195"/>
                  </a:lnTo>
                  <a:lnTo>
                    <a:pt x="358419" y="17195"/>
                  </a:lnTo>
                  <a:lnTo>
                    <a:pt x="359803" y="18605"/>
                  </a:lnTo>
                  <a:lnTo>
                    <a:pt x="359803" y="20307"/>
                  </a:lnTo>
                  <a:lnTo>
                    <a:pt x="359803" y="336626"/>
                  </a:lnTo>
                  <a:lnTo>
                    <a:pt x="361401" y="344519"/>
                  </a:lnTo>
                  <a:lnTo>
                    <a:pt x="365756" y="350975"/>
                  </a:lnTo>
                  <a:lnTo>
                    <a:pt x="372212" y="355333"/>
                  </a:lnTo>
                  <a:lnTo>
                    <a:pt x="380111" y="356933"/>
                  </a:lnTo>
                  <a:lnTo>
                    <a:pt x="457428" y="356933"/>
                  </a:lnTo>
                  <a:lnTo>
                    <a:pt x="465332" y="355333"/>
                  </a:lnTo>
                  <a:lnTo>
                    <a:pt x="471787" y="350975"/>
                  </a:lnTo>
                  <a:lnTo>
                    <a:pt x="476139" y="344519"/>
                  </a:lnTo>
                  <a:lnTo>
                    <a:pt x="477735" y="336626"/>
                  </a:lnTo>
                  <a:lnTo>
                    <a:pt x="477735" y="23431"/>
                  </a:lnTo>
                  <a:lnTo>
                    <a:pt x="460552" y="23431"/>
                  </a:lnTo>
                  <a:close/>
                </a:path>
              </a:pathLst>
            </a:custGeom>
            <a:ln w="3175">
              <a:solidFill>
                <a:srgbClr val="4E51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290379" y="4476864"/>
              <a:ext cx="485775" cy="357505"/>
            </a:xfrm>
            <a:custGeom>
              <a:avLst/>
              <a:gdLst/>
              <a:ahLst/>
              <a:cxnLst/>
              <a:rect l="l" t="t" r="r" b="b"/>
              <a:pathLst>
                <a:path w="485775" h="357504">
                  <a:moveTo>
                    <a:pt x="282384" y="0"/>
                  </a:moveTo>
                  <a:lnTo>
                    <a:pt x="0" y="0"/>
                  </a:lnTo>
                  <a:lnTo>
                    <a:pt x="1028" y="6299"/>
                  </a:lnTo>
                  <a:lnTo>
                    <a:pt x="1536" y="12598"/>
                  </a:lnTo>
                  <a:lnTo>
                    <a:pt x="1358" y="18859"/>
                  </a:lnTo>
                  <a:lnTo>
                    <a:pt x="287096" y="18859"/>
                  </a:lnTo>
                  <a:lnTo>
                    <a:pt x="290918" y="22682"/>
                  </a:lnTo>
                  <a:lnTo>
                    <a:pt x="290791" y="199110"/>
                  </a:lnTo>
                  <a:lnTo>
                    <a:pt x="318211" y="226542"/>
                  </a:lnTo>
                  <a:lnTo>
                    <a:pt x="369747" y="226542"/>
                  </a:lnTo>
                  <a:lnTo>
                    <a:pt x="397167" y="199110"/>
                  </a:lnTo>
                  <a:lnTo>
                    <a:pt x="397217" y="69646"/>
                  </a:lnTo>
                  <a:lnTo>
                    <a:pt x="397471" y="65328"/>
                  </a:lnTo>
                  <a:lnTo>
                    <a:pt x="402551" y="64731"/>
                  </a:lnTo>
                  <a:lnTo>
                    <a:pt x="405320" y="66560"/>
                  </a:lnTo>
                  <a:lnTo>
                    <a:pt x="406527" y="71272"/>
                  </a:lnTo>
                  <a:lnTo>
                    <a:pt x="465886" y="314680"/>
                  </a:lnTo>
                  <a:lnTo>
                    <a:pt x="466547" y="316915"/>
                  </a:lnTo>
                  <a:lnTo>
                    <a:pt x="466801" y="318643"/>
                  </a:lnTo>
                  <a:lnTo>
                    <a:pt x="466801" y="330123"/>
                  </a:lnTo>
                  <a:lnTo>
                    <a:pt x="458914" y="338023"/>
                  </a:lnTo>
                  <a:lnTo>
                    <a:pt x="439547" y="338023"/>
                  </a:lnTo>
                  <a:lnTo>
                    <a:pt x="431660" y="330123"/>
                  </a:lnTo>
                  <a:lnTo>
                    <a:pt x="431660" y="305650"/>
                  </a:lnTo>
                  <a:lnTo>
                    <a:pt x="412826" y="305650"/>
                  </a:lnTo>
                  <a:lnTo>
                    <a:pt x="412826" y="320433"/>
                  </a:lnTo>
                  <a:lnTo>
                    <a:pt x="415691" y="334610"/>
                  </a:lnTo>
                  <a:lnTo>
                    <a:pt x="423500" y="346197"/>
                  </a:lnTo>
                  <a:lnTo>
                    <a:pt x="435071" y="354014"/>
                  </a:lnTo>
                  <a:lnTo>
                    <a:pt x="449224" y="356882"/>
                  </a:lnTo>
                  <a:lnTo>
                    <a:pt x="463395" y="354014"/>
                  </a:lnTo>
                  <a:lnTo>
                    <a:pt x="474968" y="346197"/>
                  </a:lnTo>
                  <a:lnTo>
                    <a:pt x="482773" y="334610"/>
                  </a:lnTo>
                  <a:lnTo>
                    <a:pt x="485635" y="320433"/>
                  </a:lnTo>
                  <a:lnTo>
                    <a:pt x="485635" y="316788"/>
                  </a:lnTo>
                  <a:lnTo>
                    <a:pt x="485101" y="313143"/>
                  </a:lnTo>
                  <a:lnTo>
                    <a:pt x="484035" y="309676"/>
                  </a:lnTo>
                  <a:lnTo>
                    <a:pt x="424789" y="66725"/>
                  </a:lnTo>
                  <a:lnTo>
                    <a:pt x="420326" y="56649"/>
                  </a:lnTo>
                  <a:lnTo>
                    <a:pt x="413681" y="50068"/>
                  </a:lnTo>
                  <a:lnTo>
                    <a:pt x="405910" y="46703"/>
                  </a:lnTo>
                  <a:lnTo>
                    <a:pt x="398068" y="46278"/>
                  </a:lnTo>
                  <a:lnTo>
                    <a:pt x="390114" y="48893"/>
                  </a:lnTo>
                  <a:lnTo>
                    <a:pt x="383894" y="54238"/>
                  </a:lnTo>
                  <a:lnTo>
                    <a:pt x="379843" y="61770"/>
                  </a:lnTo>
                  <a:lnTo>
                    <a:pt x="378396" y="70942"/>
                  </a:lnTo>
                  <a:lnTo>
                    <a:pt x="378320" y="203822"/>
                  </a:lnTo>
                  <a:lnTo>
                    <a:pt x="374497" y="207657"/>
                  </a:lnTo>
                  <a:lnTo>
                    <a:pt x="313486" y="207657"/>
                  </a:lnTo>
                  <a:lnTo>
                    <a:pt x="309651" y="203822"/>
                  </a:lnTo>
                  <a:lnTo>
                    <a:pt x="309778" y="27432"/>
                  </a:lnTo>
                  <a:lnTo>
                    <a:pt x="307623" y="16764"/>
                  </a:lnTo>
                  <a:lnTo>
                    <a:pt x="301748" y="8043"/>
                  </a:lnTo>
                  <a:lnTo>
                    <a:pt x="293040" y="2159"/>
                  </a:lnTo>
                  <a:lnTo>
                    <a:pt x="282384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290379" y="4476864"/>
              <a:ext cx="485775" cy="357505"/>
            </a:xfrm>
            <a:custGeom>
              <a:avLst/>
              <a:gdLst/>
              <a:ahLst/>
              <a:cxnLst/>
              <a:rect l="l" t="t" r="r" b="b"/>
              <a:pathLst>
                <a:path w="485775" h="357504">
                  <a:moveTo>
                    <a:pt x="484035" y="309676"/>
                  </a:moveTo>
                  <a:lnTo>
                    <a:pt x="424789" y="66725"/>
                  </a:lnTo>
                  <a:lnTo>
                    <a:pt x="398068" y="46278"/>
                  </a:lnTo>
                  <a:lnTo>
                    <a:pt x="390114" y="48893"/>
                  </a:lnTo>
                  <a:lnTo>
                    <a:pt x="383894" y="54238"/>
                  </a:lnTo>
                  <a:lnTo>
                    <a:pt x="379843" y="61770"/>
                  </a:lnTo>
                  <a:lnTo>
                    <a:pt x="378396" y="70942"/>
                  </a:lnTo>
                  <a:lnTo>
                    <a:pt x="378320" y="199110"/>
                  </a:lnTo>
                  <a:lnTo>
                    <a:pt x="378320" y="203822"/>
                  </a:lnTo>
                  <a:lnTo>
                    <a:pt x="374497" y="207657"/>
                  </a:lnTo>
                  <a:lnTo>
                    <a:pt x="369747" y="207657"/>
                  </a:lnTo>
                  <a:lnTo>
                    <a:pt x="318211" y="207657"/>
                  </a:lnTo>
                  <a:lnTo>
                    <a:pt x="313486" y="207657"/>
                  </a:lnTo>
                  <a:lnTo>
                    <a:pt x="309651" y="203822"/>
                  </a:lnTo>
                  <a:lnTo>
                    <a:pt x="309651" y="199110"/>
                  </a:lnTo>
                  <a:lnTo>
                    <a:pt x="309778" y="27432"/>
                  </a:lnTo>
                  <a:lnTo>
                    <a:pt x="307623" y="16764"/>
                  </a:lnTo>
                  <a:lnTo>
                    <a:pt x="301748" y="8043"/>
                  </a:lnTo>
                  <a:lnTo>
                    <a:pt x="293040" y="2159"/>
                  </a:lnTo>
                  <a:lnTo>
                    <a:pt x="282384" y="0"/>
                  </a:lnTo>
                  <a:lnTo>
                    <a:pt x="0" y="0"/>
                  </a:lnTo>
                  <a:lnTo>
                    <a:pt x="1028" y="6299"/>
                  </a:lnTo>
                  <a:lnTo>
                    <a:pt x="1536" y="12598"/>
                  </a:lnTo>
                  <a:lnTo>
                    <a:pt x="1358" y="18859"/>
                  </a:lnTo>
                  <a:lnTo>
                    <a:pt x="282384" y="18859"/>
                  </a:lnTo>
                  <a:lnTo>
                    <a:pt x="287096" y="18859"/>
                  </a:lnTo>
                  <a:lnTo>
                    <a:pt x="290918" y="22682"/>
                  </a:lnTo>
                  <a:lnTo>
                    <a:pt x="290918" y="27419"/>
                  </a:lnTo>
                  <a:lnTo>
                    <a:pt x="290791" y="199110"/>
                  </a:lnTo>
                  <a:lnTo>
                    <a:pt x="292949" y="209767"/>
                  </a:lnTo>
                  <a:lnTo>
                    <a:pt x="298829" y="218489"/>
                  </a:lnTo>
                  <a:lnTo>
                    <a:pt x="307545" y="224379"/>
                  </a:lnTo>
                  <a:lnTo>
                    <a:pt x="318211" y="226542"/>
                  </a:lnTo>
                  <a:lnTo>
                    <a:pt x="369747" y="226542"/>
                  </a:lnTo>
                  <a:lnTo>
                    <a:pt x="397167" y="199110"/>
                  </a:lnTo>
                  <a:lnTo>
                    <a:pt x="397217" y="70942"/>
                  </a:lnTo>
                  <a:lnTo>
                    <a:pt x="397217" y="69646"/>
                  </a:lnTo>
                  <a:lnTo>
                    <a:pt x="397471" y="65328"/>
                  </a:lnTo>
                  <a:lnTo>
                    <a:pt x="400392" y="64973"/>
                  </a:lnTo>
                  <a:lnTo>
                    <a:pt x="402551" y="64731"/>
                  </a:lnTo>
                  <a:lnTo>
                    <a:pt x="405320" y="66560"/>
                  </a:lnTo>
                  <a:lnTo>
                    <a:pt x="406527" y="71272"/>
                  </a:lnTo>
                  <a:lnTo>
                    <a:pt x="465886" y="314680"/>
                  </a:lnTo>
                  <a:lnTo>
                    <a:pt x="466547" y="316915"/>
                  </a:lnTo>
                  <a:lnTo>
                    <a:pt x="466801" y="318643"/>
                  </a:lnTo>
                  <a:lnTo>
                    <a:pt x="466801" y="320433"/>
                  </a:lnTo>
                  <a:lnTo>
                    <a:pt x="466801" y="330123"/>
                  </a:lnTo>
                  <a:lnTo>
                    <a:pt x="458914" y="338023"/>
                  </a:lnTo>
                  <a:lnTo>
                    <a:pt x="449224" y="338023"/>
                  </a:lnTo>
                  <a:lnTo>
                    <a:pt x="439547" y="338023"/>
                  </a:lnTo>
                  <a:lnTo>
                    <a:pt x="431660" y="330123"/>
                  </a:lnTo>
                  <a:lnTo>
                    <a:pt x="431660" y="320433"/>
                  </a:lnTo>
                  <a:lnTo>
                    <a:pt x="431660" y="305650"/>
                  </a:lnTo>
                  <a:lnTo>
                    <a:pt x="412826" y="305650"/>
                  </a:lnTo>
                  <a:lnTo>
                    <a:pt x="412826" y="320433"/>
                  </a:lnTo>
                  <a:lnTo>
                    <a:pt x="415691" y="334610"/>
                  </a:lnTo>
                  <a:lnTo>
                    <a:pt x="423500" y="346197"/>
                  </a:lnTo>
                  <a:lnTo>
                    <a:pt x="435071" y="354014"/>
                  </a:lnTo>
                  <a:lnTo>
                    <a:pt x="449224" y="356882"/>
                  </a:lnTo>
                  <a:lnTo>
                    <a:pt x="463395" y="354014"/>
                  </a:lnTo>
                  <a:lnTo>
                    <a:pt x="474968" y="346197"/>
                  </a:lnTo>
                  <a:lnTo>
                    <a:pt x="482773" y="334610"/>
                  </a:lnTo>
                  <a:lnTo>
                    <a:pt x="485635" y="320433"/>
                  </a:lnTo>
                  <a:lnTo>
                    <a:pt x="485635" y="316788"/>
                  </a:lnTo>
                  <a:lnTo>
                    <a:pt x="485101" y="313143"/>
                  </a:lnTo>
                  <a:lnTo>
                    <a:pt x="484035" y="309676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6" name="object 1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07773" y="1307731"/>
            <a:ext cx="1720226" cy="1548358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797302" y="686434"/>
            <a:ext cx="4812665" cy="6565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639"/>
              </a:lnSpc>
              <a:spcBef>
                <a:spcPts val="100"/>
              </a:spcBef>
            </a:pPr>
            <a:r>
              <a:rPr sz="1400" b="1" dirty="0">
                <a:solidFill>
                  <a:srgbClr val="005AA9"/>
                </a:solidFill>
                <a:latin typeface="Arial"/>
                <a:cs typeface="Arial"/>
              </a:rPr>
              <a:t>PEE</a:t>
            </a:r>
            <a:r>
              <a:rPr sz="1400" b="1" spc="-30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1400" b="1" spc="-20" dirty="0">
                <a:solidFill>
                  <a:srgbClr val="005AA9"/>
                </a:solidFill>
                <a:latin typeface="Arial"/>
                <a:cs typeface="Arial"/>
              </a:rPr>
              <a:t>2100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ts val="1160"/>
              </a:lnSpc>
            </a:pPr>
            <a:r>
              <a:rPr sz="1000" b="1" dirty="0">
                <a:latin typeface="Arial"/>
                <a:cs typeface="Arial"/>
              </a:rPr>
              <a:t>Profile</a:t>
            </a:r>
            <a:r>
              <a:rPr sz="1000" b="1" spc="-2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for</a:t>
            </a:r>
            <a:r>
              <a:rPr sz="1000" b="1" spc="-1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CEFLA</a:t>
            </a:r>
            <a:r>
              <a:rPr sz="1000" b="1" spc="-1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SYSTEM</a:t>
            </a:r>
            <a:r>
              <a:rPr sz="1000" b="1" spc="-1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25,</a:t>
            </a:r>
            <a:r>
              <a:rPr sz="1000" b="1" spc="-5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MODERN</a:t>
            </a:r>
            <a:r>
              <a:rPr sz="1000" b="1" spc="-10" dirty="0">
                <a:latin typeface="Arial"/>
                <a:cs typeface="Arial"/>
              </a:rPr>
              <a:t> EXPO,</a:t>
            </a:r>
            <a:r>
              <a:rPr sz="1000" b="1" spc="-5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KIDER</a:t>
            </a:r>
            <a:r>
              <a:rPr sz="1000" b="1" spc="-1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KS</a:t>
            </a:r>
            <a:r>
              <a:rPr sz="1000" b="1" spc="-1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&amp;</a:t>
            </a:r>
            <a:r>
              <a:rPr sz="1000" b="1" spc="-10" dirty="0">
                <a:latin typeface="Arial"/>
                <a:cs typeface="Arial"/>
              </a:rPr>
              <a:t> CAEM</a:t>
            </a:r>
            <a:r>
              <a:rPr sz="1000" b="1" spc="-10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T25</a:t>
            </a:r>
            <a:r>
              <a:rPr sz="1000" b="1" spc="-15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shelves.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ts val="1085"/>
              </a:lnSpc>
            </a:pPr>
            <a:r>
              <a:rPr sz="1000" dirty="0">
                <a:latin typeface="Arial"/>
                <a:cs typeface="Arial"/>
              </a:rPr>
              <a:t>With</a:t>
            </a:r>
            <a:r>
              <a:rPr sz="1000" spc="30" dirty="0">
                <a:latin typeface="Times New Roman"/>
                <a:cs typeface="Times New Roman"/>
              </a:rPr>
              <a:t> </a:t>
            </a:r>
            <a:r>
              <a:rPr sz="1000" dirty="0">
                <a:latin typeface="Arial"/>
                <a:cs typeface="Arial"/>
              </a:rPr>
              <a:t>hinge</a:t>
            </a:r>
            <a:r>
              <a:rPr sz="1000" spc="30" dirty="0">
                <a:latin typeface="Times New Roman"/>
                <a:cs typeface="Times New Roman"/>
              </a:rPr>
              <a:t> </a:t>
            </a:r>
            <a:r>
              <a:rPr sz="1000" dirty="0">
                <a:latin typeface="Arial"/>
                <a:cs typeface="Arial"/>
              </a:rPr>
              <a:t>for</a:t>
            </a:r>
            <a:r>
              <a:rPr sz="1000" spc="30" dirty="0">
                <a:latin typeface="Times New Roman"/>
                <a:cs typeface="Times New Roman"/>
              </a:rPr>
              <a:t> </a:t>
            </a:r>
            <a:r>
              <a:rPr sz="1000" dirty="0">
                <a:latin typeface="Arial"/>
                <a:cs typeface="Arial"/>
              </a:rPr>
              <a:t>oscilating</a:t>
            </a:r>
            <a:r>
              <a:rPr sz="1000" spc="30" dirty="0">
                <a:latin typeface="Times New Roman"/>
                <a:cs typeface="Times New Roman"/>
              </a:rPr>
              <a:t> </a:t>
            </a:r>
            <a:r>
              <a:rPr sz="1000" spc="-10" dirty="0">
                <a:latin typeface="Arial"/>
                <a:cs typeface="Arial"/>
              </a:rPr>
              <a:t>function.</a:t>
            </a:r>
            <a:endParaRPr sz="1000">
              <a:latin typeface="Arial"/>
              <a:cs typeface="Arial"/>
            </a:endParaRPr>
          </a:p>
          <a:p>
            <a:pPr marR="375285" algn="r">
              <a:lnSpc>
                <a:spcPts val="1085"/>
              </a:lnSpc>
            </a:pPr>
            <a:r>
              <a:rPr sz="1000" b="1" spc="-20" dirty="0">
                <a:solidFill>
                  <a:srgbClr val="231F20"/>
                </a:solidFill>
                <a:latin typeface="Arial"/>
                <a:cs typeface="Arial"/>
              </a:rPr>
              <a:t>CODE</a:t>
            </a:r>
            <a:endParaRPr sz="10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330828" y="4272610"/>
            <a:ext cx="60896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b="1" dirty="0">
                <a:solidFill>
                  <a:srgbClr val="231F20"/>
                </a:solidFill>
                <a:latin typeface="Arial Narrow"/>
                <a:cs typeface="Arial Narrow"/>
              </a:rPr>
              <a:t>SHELF</a:t>
            </a:r>
            <a:r>
              <a:rPr sz="700" spc="-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00" b="1" spc="-10" dirty="0">
                <a:solidFill>
                  <a:srgbClr val="231F20"/>
                </a:solidFill>
                <a:latin typeface="Arial Narrow"/>
                <a:cs typeface="Arial Narrow"/>
              </a:rPr>
              <a:t>SECTION</a:t>
            </a:r>
            <a:endParaRPr sz="700">
              <a:latin typeface="Arial Narrow"/>
              <a:cs typeface="Arial Narrow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744812" y="4896586"/>
            <a:ext cx="176530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86105" algn="l"/>
              </a:tabLst>
            </a:pPr>
            <a:r>
              <a:rPr sz="700" b="1" spc="-10" dirty="0">
                <a:solidFill>
                  <a:srgbClr val="231F20"/>
                </a:solidFill>
                <a:latin typeface="Arial Narrow"/>
                <a:cs typeface="Arial Narrow"/>
              </a:rPr>
              <a:t>STOREBEST</a:t>
            </a:r>
            <a:r>
              <a:rPr sz="700" dirty="0">
                <a:solidFill>
                  <a:srgbClr val="231F20"/>
                </a:solidFill>
                <a:latin typeface="Times New Roman"/>
                <a:cs typeface="Times New Roman"/>
              </a:rPr>
              <a:t>	</a:t>
            </a:r>
            <a:r>
              <a:rPr sz="700" b="1" dirty="0">
                <a:solidFill>
                  <a:srgbClr val="231F20"/>
                </a:solidFill>
                <a:latin typeface="Arial Narrow"/>
                <a:cs typeface="Arial Narrow"/>
              </a:rPr>
              <a:t>TEGOMETALL</a:t>
            </a:r>
            <a:r>
              <a:rPr sz="700" spc="4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00" b="1" dirty="0">
                <a:solidFill>
                  <a:srgbClr val="231F20"/>
                </a:solidFill>
                <a:latin typeface="Arial Narrow"/>
                <a:cs typeface="Arial Narrow"/>
              </a:rPr>
              <a:t>LINDE</a:t>
            </a:r>
            <a:r>
              <a:rPr sz="700" spc="-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00" b="1" dirty="0">
                <a:solidFill>
                  <a:srgbClr val="231F20"/>
                </a:solidFill>
                <a:latin typeface="Arial Narrow"/>
                <a:cs typeface="Arial Narrow"/>
              </a:rPr>
              <a:t>/</a:t>
            </a:r>
            <a:r>
              <a:rPr sz="700" spc="-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00" b="1" spc="-10" dirty="0">
                <a:solidFill>
                  <a:srgbClr val="231F20"/>
                </a:solidFill>
                <a:latin typeface="Arial Narrow"/>
                <a:cs typeface="Arial Narrow"/>
              </a:rPr>
              <a:t>COSTAN</a:t>
            </a:r>
            <a:endParaRPr sz="700">
              <a:latin typeface="Arial Narrow"/>
              <a:cs typeface="Arial Narrow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97302" y="3114750"/>
            <a:ext cx="5711190" cy="655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639"/>
              </a:lnSpc>
              <a:spcBef>
                <a:spcPts val="100"/>
              </a:spcBef>
            </a:pPr>
            <a:r>
              <a:rPr sz="1400" b="1" dirty="0">
                <a:solidFill>
                  <a:srgbClr val="005AA9"/>
                </a:solidFill>
                <a:latin typeface="Arial"/>
                <a:cs typeface="Arial"/>
              </a:rPr>
              <a:t>PEE</a:t>
            </a:r>
            <a:r>
              <a:rPr sz="1400" b="1" spc="-30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1400" b="1" spc="-20" dirty="0">
                <a:solidFill>
                  <a:srgbClr val="005AA9"/>
                </a:solidFill>
                <a:latin typeface="Arial"/>
                <a:cs typeface="Arial"/>
              </a:rPr>
              <a:t>2025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ts val="1160"/>
              </a:lnSpc>
            </a:pPr>
            <a:r>
              <a:rPr sz="1000" b="1" dirty="0">
                <a:latin typeface="Arial"/>
                <a:cs typeface="Arial"/>
              </a:rPr>
              <a:t>Profile</a:t>
            </a:r>
            <a:r>
              <a:rPr sz="1000" b="1" spc="-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double angle position</a:t>
            </a:r>
            <a:r>
              <a:rPr sz="1000" b="1" spc="-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for </a:t>
            </a:r>
            <a:r>
              <a:rPr sz="1000" b="1" spc="-20" dirty="0">
                <a:latin typeface="Arial"/>
                <a:cs typeface="Arial"/>
              </a:rPr>
              <a:t>STOREBEST,</a:t>
            </a:r>
            <a:r>
              <a:rPr sz="1000" b="1" spc="-140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TEGOMETALL</a:t>
            </a:r>
            <a:r>
              <a:rPr sz="1000" b="1" dirty="0">
                <a:latin typeface="Arial"/>
                <a:cs typeface="Arial"/>
              </a:rPr>
              <a:t> &amp;</a:t>
            </a:r>
            <a:r>
              <a:rPr sz="1000" b="1" spc="-5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LINDE/COSTAN</a:t>
            </a:r>
            <a:r>
              <a:rPr sz="1000" b="1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shelves.</a:t>
            </a:r>
            <a:endParaRPr sz="10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  <a:spcBef>
                <a:spcPts val="955"/>
              </a:spcBef>
              <a:tabLst>
                <a:tab pos="1176655" algn="l"/>
              </a:tabLst>
            </a:pPr>
            <a:r>
              <a:rPr sz="1000" b="1" spc="-20" dirty="0">
                <a:solidFill>
                  <a:srgbClr val="231F20"/>
                </a:solidFill>
                <a:latin typeface="Arial"/>
                <a:cs typeface="Arial"/>
              </a:rPr>
              <a:t>CODE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COLOR</a:t>
            </a:r>
            <a:endParaRPr sz="10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270289" y="1518602"/>
            <a:ext cx="60896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b="1" dirty="0">
                <a:solidFill>
                  <a:srgbClr val="231F20"/>
                </a:solidFill>
                <a:latin typeface="Arial Narrow"/>
                <a:cs typeface="Arial Narrow"/>
              </a:rPr>
              <a:t>SHELF</a:t>
            </a:r>
            <a:r>
              <a:rPr sz="700" spc="-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00" b="1" spc="-10" dirty="0">
                <a:solidFill>
                  <a:srgbClr val="231F20"/>
                </a:solidFill>
                <a:latin typeface="Arial Narrow"/>
                <a:cs typeface="Arial Narrow"/>
              </a:rPr>
              <a:t>SECTION</a:t>
            </a:r>
            <a:endParaRPr sz="700">
              <a:latin typeface="Arial Narrow"/>
              <a:cs typeface="Arial Narrow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3636067" y="1739449"/>
            <a:ext cx="581025" cy="426084"/>
            <a:chOff x="3636067" y="1739449"/>
            <a:chExt cx="581025" cy="426084"/>
          </a:xfrm>
        </p:grpSpPr>
        <p:sp>
          <p:nvSpPr>
            <p:cNvPr id="23" name="object 23"/>
            <p:cNvSpPr/>
            <p:nvPr/>
          </p:nvSpPr>
          <p:spPr>
            <a:xfrm>
              <a:off x="3638270" y="1741652"/>
              <a:ext cx="576580" cy="421640"/>
            </a:xfrm>
            <a:custGeom>
              <a:avLst/>
              <a:gdLst/>
              <a:ahLst/>
              <a:cxnLst/>
              <a:rect l="l" t="t" r="r" b="b"/>
              <a:pathLst>
                <a:path w="576579" h="421639">
                  <a:moveTo>
                    <a:pt x="152" y="0"/>
                  </a:moveTo>
                  <a:lnTo>
                    <a:pt x="0" y="34810"/>
                  </a:lnTo>
                  <a:lnTo>
                    <a:pt x="409930" y="36563"/>
                  </a:lnTo>
                  <a:lnTo>
                    <a:pt x="410972" y="37198"/>
                  </a:lnTo>
                  <a:lnTo>
                    <a:pt x="411759" y="38023"/>
                  </a:lnTo>
                  <a:lnTo>
                    <a:pt x="412292" y="38912"/>
                  </a:lnTo>
                  <a:lnTo>
                    <a:pt x="413778" y="41579"/>
                  </a:lnTo>
                  <a:lnTo>
                    <a:pt x="414235" y="45605"/>
                  </a:lnTo>
                  <a:lnTo>
                    <a:pt x="413956" y="50266"/>
                  </a:lnTo>
                  <a:lnTo>
                    <a:pt x="414378" y="63983"/>
                  </a:lnTo>
                  <a:lnTo>
                    <a:pt x="438150" y="99415"/>
                  </a:lnTo>
                  <a:lnTo>
                    <a:pt x="461594" y="105956"/>
                  </a:lnTo>
                  <a:lnTo>
                    <a:pt x="469950" y="105651"/>
                  </a:lnTo>
                  <a:lnTo>
                    <a:pt x="506834" y="82031"/>
                  </a:lnTo>
                  <a:lnTo>
                    <a:pt x="515658" y="64401"/>
                  </a:lnTo>
                  <a:lnTo>
                    <a:pt x="518591" y="61239"/>
                  </a:lnTo>
                  <a:lnTo>
                    <a:pt x="523684" y="58572"/>
                  </a:lnTo>
                  <a:lnTo>
                    <a:pt x="525919" y="58242"/>
                  </a:lnTo>
                  <a:lnTo>
                    <a:pt x="530529" y="58801"/>
                  </a:lnTo>
                  <a:lnTo>
                    <a:pt x="533006" y="59842"/>
                  </a:lnTo>
                  <a:lnTo>
                    <a:pt x="537248" y="63080"/>
                  </a:lnTo>
                  <a:lnTo>
                    <a:pt x="538937" y="65189"/>
                  </a:lnTo>
                  <a:lnTo>
                    <a:pt x="539800" y="67614"/>
                  </a:lnTo>
                  <a:lnTo>
                    <a:pt x="539597" y="377024"/>
                  </a:lnTo>
                  <a:lnTo>
                    <a:pt x="539673" y="379831"/>
                  </a:lnTo>
                  <a:lnTo>
                    <a:pt x="530428" y="385584"/>
                  </a:lnTo>
                  <a:lnTo>
                    <a:pt x="528726" y="385102"/>
                  </a:lnTo>
                  <a:lnTo>
                    <a:pt x="527469" y="384035"/>
                  </a:lnTo>
                  <a:lnTo>
                    <a:pt x="473722" y="332981"/>
                  </a:lnTo>
                  <a:lnTo>
                    <a:pt x="470331" y="330098"/>
                  </a:lnTo>
                  <a:lnTo>
                    <a:pt x="400419" y="320789"/>
                  </a:lnTo>
                  <a:lnTo>
                    <a:pt x="340044" y="321424"/>
                  </a:lnTo>
                  <a:lnTo>
                    <a:pt x="278565" y="323259"/>
                  </a:lnTo>
                  <a:lnTo>
                    <a:pt x="225742" y="324446"/>
                  </a:lnTo>
                  <a:lnTo>
                    <a:pt x="220853" y="324446"/>
                  </a:lnTo>
                  <a:lnTo>
                    <a:pt x="216115" y="325158"/>
                  </a:lnTo>
                  <a:lnTo>
                    <a:pt x="211658" y="326707"/>
                  </a:lnTo>
                  <a:lnTo>
                    <a:pt x="206844" y="328371"/>
                  </a:lnTo>
                  <a:lnTo>
                    <a:pt x="202412" y="330911"/>
                  </a:lnTo>
                  <a:lnTo>
                    <a:pt x="198450" y="334505"/>
                  </a:lnTo>
                  <a:lnTo>
                    <a:pt x="187243" y="345320"/>
                  </a:lnTo>
                  <a:lnTo>
                    <a:pt x="175987" y="356108"/>
                  </a:lnTo>
                  <a:lnTo>
                    <a:pt x="153428" y="377596"/>
                  </a:lnTo>
                  <a:lnTo>
                    <a:pt x="150139" y="382549"/>
                  </a:lnTo>
                  <a:lnTo>
                    <a:pt x="147281" y="384695"/>
                  </a:lnTo>
                  <a:lnTo>
                    <a:pt x="143344" y="385889"/>
                  </a:lnTo>
                  <a:lnTo>
                    <a:pt x="142290" y="385965"/>
                  </a:lnTo>
                  <a:lnTo>
                    <a:pt x="141122" y="385686"/>
                  </a:lnTo>
                  <a:lnTo>
                    <a:pt x="140741" y="385457"/>
                  </a:lnTo>
                  <a:lnTo>
                    <a:pt x="140487" y="385076"/>
                  </a:lnTo>
                  <a:lnTo>
                    <a:pt x="139065" y="383400"/>
                  </a:lnTo>
                  <a:lnTo>
                    <a:pt x="138201" y="380238"/>
                  </a:lnTo>
                  <a:lnTo>
                    <a:pt x="138252" y="375373"/>
                  </a:lnTo>
                  <a:lnTo>
                    <a:pt x="138023" y="291846"/>
                  </a:lnTo>
                  <a:lnTo>
                    <a:pt x="101498" y="291846"/>
                  </a:lnTo>
                  <a:lnTo>
                    <a:pt x="101752" y="375018"/>
                  </a:lnTo>
                  <a:lnTo>
                    <a:pt x="102365" y="384669"/>
                  </a:lnTo>
                  <a:lnTo>
                    <a:pt x="104360" y="393182"/>
                  </a:lnTo>
                  <a:lnTo>
                    <a:pt x="107572" y="400557"/>
                  </a:lnTo>
                  <a:lnTo>
                    <a:pt x="111836" y="406793"/>
                  </a:lnTo>
                  <a:lnTo>
                    <a:pt x="117436" y="413397"/>
                  </a:lnTo>
                  <a:lnTo>
                    <a:pt x="124574" y="417601"/>
                  </a:lnTo>
                  <a:lnTo>
                    <a:pt x="132359" y="419531"/>
                  </a:lnTo>
                  <a:lnTo>
                    <a:pt x="139852" y="421360"/>
                  </a:lnTo>
                  <a:lnTo>
                    <a:pt x="147802" y="421106"/>
                  </a:lnTo>
                  <a:lnTo>
                    <a:pt x="182041" y="399567"/>
                  </a:lnTo>
                  <a:lnTo>
                    <a:pt x="223507" y="359918"/>
                  </a:lnTo>
                  <a:lnTo>
                    <a:pt x="224167" y="359460"/>
                  </a:lnTo>
                  <a:lnTo>
                    <a:pt x="224574" y="359333"/>
                  </a:lnTo>
                  <a:lnTo>
                    <a:pt x="225107" y="359257"/>
                  </a:lnTo>
                  <a:lnTo>
                    <a:pt x="446493" y="357987"/>
                  </a:lnTo>
                  <a:lnTo>
                    <a:pt x="447205" y="358089"/>
                  </a:lnTo>
                  <a:lnTo>
                    <a:pt x="447840" y="358241"/>
                  </a:lnTo>
                  <a:lnTo>
                    <a:pt x="448716" y="358597"/>
                  </a:lnTo>
                  <a:lnTo>
                    <a:pt x="449097" y="358800"/>
                  </a:lnTo>
                  <a:lnTo>
                    <a:pt x="503135" y="410083"/>
                  </a:lnTo>
                  <a:lnTo>
                    <a:pt x="509936" y="414802"/>
                  </a:lnTo>
                  <a:lnTo>
                    <a:pt x="517394" y="418066"/>
                  </a:lnTo>
                  <a:lnTo>
                    <a:pt x="525267" y="419903"/>
                  </a:lnTo>
                  <a:lnTo>
                    <a:pt x="533311" y="420344"/>
                  </a:lnTo>
                  <a:lnTo>
                    <a:pt x="539165" y="420166"/>
                  </a:lnTo>
                  <a:lnTo>
                    <a:pt x="544969" y="418896"/>
                  </a:lnTo>
                  <a:lnTo>
                    <a:pt x="550291" y="416598"/>
                  </a:lnTo>
                  <a:lnTo>
                    <a:pt x="555764" y="414286"/>
                  </a:lnTo>
                  <a:lnTo>
                    <a:pt x="560806" y="410845"/>
                  </a:lnTo>
                  <a:lnTo>
                    <a:pt x="564959" y="406387"/>
                  </a:lnTo>
                  <a:lnTo>
                    <a:pt x="576287" y="62852"/>
                  </a:lnTo>
                  <a:lnTo>
                    <a:pt x="575932" y="61315"/>
                  </a:lnTo>
                  <a:lnTo>
                    <a:pt x="552103" y="30338"/>
                  </a:lnTo>
                  <a:lnTo>
                    <a:pt x="525450" y="23588"/>
                  </a:lnTo>
                  <a:lnTo>
                    <a:pt x="518190" y="24290"/>
                  </a:lnTo>
                  <a:lnTo>
                    <a:pt x="484512" y="46944"/>
                  </a:lnTo>
                  <a:lnTo>
                    <a:pt x="476313" y="64630"/>
                  </a:lnTo>
                  <a:lnTo>
                    <a:pt x="471932" y="68681"/>
                  </a:lnTo>
                  <a:lnTo>
                    <a:pt x="465315" y="70586"/>
                  </a:lnTo>
                  <a:lnTo>
                    <a:pt x="463105" y="70662"/>
                  </a:lnTo>
                  <a:lnTo>
                    <a:pt x="461010" y="70281"/>
                  </a:lnTo>
                  <a:lnTo>
                    <a:pt x="449859" y="59969"/>
                  </a:lnTo>
                  <a:lnTo>
                    <a:pt x="450469" y="52997"/>
                  </a:lnTo>
                  <a:lnTo>
                    <a:pt x="450507" y="44622"/>
                  </a:lnTo>
                  <a:lnTo>
                    <a:pt x="449597" y="36847"/>
                  </a:lnTo>
                  <a:lnTo>
                    <a:pt x="447627" y="29422"/>
                  </a:lnTo>
                  <a:lnTo>
                    <a:pt x="444487" y="22453"/>
                  </a:lnTo>
                  <a:lnTo>
                    <a:pt x="417233" y="1752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3638270" y="1741652"/>
              <a:ext cx="576580" cy="421640"/>
            </a:xfrm>
            <a:custGeom>
              <a:avLst/>
              <a:gdLst/>
              <a:ahLst/>
              <a:cxnLst/>
              <a:rect l="l" t="t" r="r" b="b"/>
              <a:pathLst>
                <a:path w="576579" h="421639">
                  <a:moveTo>
                    <a:pt x="152" y="0"/>
                  </a:moveTo>
                  <a:lnTo>
                    <a:pt x="417233" y="1752"/>
                  </a:lnTo>
                  <a:lnTo>
                    <a:pt x="444487" y="22390"/>
                  </a:lnTo>
                  <a:lnTo>
                    <a:pt x="447627" y="29422"/>
                  </a:lnTo>
                  <a:lnTo>
                    <a:pt x="449597" y="36847"/>
                  </a:lnTo>
                  <a:lnTo>
                    <a:pt x="450507" y="44622"/>
                  </a:lnTo>
                  <a:lnTo>
                    <a:pt x="450469" y="52641"/>
                  </a:lnTo>
                  <a:lnTo>
                    <a:pt x="450469" y="52997"/>
                  </a:lnTo>
                  <a:lnTo>
                    <a:pt x="463105" y="70662"/>
                  </a:lnTo>
                  <a:lnTo>
                    <a:pt x="465315" y="70586"/>
                  </a:lnTo>
                  <a:lnTo>
                    <a:pt x="467372" y="70002"/>
                  </a:lnTo>
                  <a:lnTo>
                    <a:pt x="471932" y="68681"/>
                  </a:lnTo>
                  <a:lnTo>
                    <a:pt x="476313" y="64630"/>
                  </a:lnTo>
                  <a:lnTo>
                    <a:pt x="478917" y="57353"/>
                  </a:lnTo>
                  <a:lnTo>
                    <a:pt x="479501" y="55918"/>
                  </a:lnTo>
                  <a:lnTo>
                    <a:pt x="510994" y="26109"/>
                  </a:lnTo>
                  <a:lnTo>
                    <a:pt x="525450" y="23588"/>
                  </a:lnTo>
                  <a:lnTo>
                    <a:pt x="532663" y="23939"/>
                  </a:lnTo>
                  <a:lnTo>
                    <a:pt x="569229" y="46026"/>
                  </a:lnTo>
                  <a:lnTo>
                    <a:pt x="576287" y="62852"/>
                  </a:lnTo>
                  <a:lnTo>
                    <a:pt x="576084" y="375958"/>
                  </a:lnTo>
                  <a:lnTo>
                    <a:pt x="575520" y="384973"/>
                  </a:lnTo>
                  <a:lnTo>
                    <a:pt x="573355" y="393077"/>
                  </a:lnTo>
                  <a:lnTo>
                    <a:pt x="569792" y="400228"/>
                  </a:lnTo>
                  <a:lnTo>
                    <a:pt x="565035" y="406387"/>
                  </a:lnTo>
                  <a:lnTo>
                    <a:pt x="560806" y="410845"/>
                  </a:lnTo>
                  <a:lnTo>
                    <a:pt x="555764" y="414286"/>
                  </a:lnTo>
                  <a:lnTo>
                    <a:pt x="550367" y="416598"/>
                  </a:lnTo>
                  <a:lnTo>
                    <a:pt x="544969" y="418896"/>
                  </a:lnTo>
                  <a:lnTo>
                    <a:pt x="539165" y="420166"/>
                  </a:lnTo>
                  <a:lnTo>
                    <a:pt x="533311" y="420344"/>
                  </a:lnTo>
                  <a:lnTo>
                    <a:pt x="525267" y="419903"/>
                  </a:lnTo>
                  <a:lnTo>
                    <a:pt x="517394" y="418066"/>
                  </a:lnTo>
                  <a:lnTo>
                    <a:pt x="509936" y="414802"/>
                  </a:lnTo>
                  <a:lnTo>
                    <a:pt x="503135" y="410083"/>
                  </a:lnTo>
                  <a:lnTo>
                    <a:pt x="449402" y="359079"/>
                  </a:lnTo>
                  <a:lnTo>
                    <a:pt x="449097" y="358800"/>
                  </a:lnTo>
                  <a:lnTo>
                    <a:pt x="446493" y="357987"/>
                  </a:lnTo>
                  <a:lnTo>
                    <a:pt x="225717" y="359257"/>
                  </a:lnTo>
                  <a:lnTo>
                    <a:pt x="225107" y="359257"/>
                  </a:lnTo>
                  <a:lnTo>
                    <a:pt x="182041" y="399567"/>
                  </a:lnTo>
                  <a:lnTo>
                    <a:pt x="176335" y="406274"/>
                  </a:lnTo>
                  <a:lnTo>
                    <a:pt x="169851" y="411745"/>
                  </a:lnTo>
                  <a:lnTo>
                    <a:pt x="162798" y="415946"/>
                  </a:lnTo>
                  <a:lnTo>
                    <a:pt x="155384" y="418846"/>
                  </a:lnTo>
                  <a:lnTo>
                    <a:pt x="147802" y="421106"/>
                  </a:lnTo>
                  <a:lnTo>
                    <a:pt x="139852" y="421360"/>
                  </a:lnTo>
                  <a:lnTo>
                    <a:pt x="132359" y="419531"/>
                  </a:lnTo>
                  <a:lnTo>
                    <a:pt x="124574" y="417601"/>
                  </a:lnTo>
                  <a:lnTo>
                    <a:pt x="117436" y="413397"/>
                  </a:lnTo>
                  <a:lnTo>
                    <a:pt x="111912" y="406793"/>
                  </a:lnTo>
                  <a:lnTo>
                    <a:pt x="101498" y="291846"/>
                  </a:lnTo>
                  <a:lnTo>
                    <a:pt x="138023" y="291846"/>
                  </a:lnTo>
                  <a:lnTo>
                    <a:pt x="138252" y="375373"/>
                  </a:lnTo>
                  <a:lnTo>
                    <a:pt x="138201" y="380238"/>
                  </a:lnTo>
                  <a:lnTo>
                    <a:pt x="139065" y="383400"/>
                  </a:lnTo>
                  <a:lnTo>
                    <a:pt x="140487" y="385076"/>
                  </a:lnTo>
                  <a:lnTo>
                    <a:pt x="140741" y="385457"/>
                  </a:lnTo>
                  <a:lnTo>
                    <a:pt x="141122" y="385686"/>
                  </a:lnTo>
                  <a:lnTo>
                    <a:pt x="141528" y="385787"/>
                  </a:lnTo>
                  <a:lnTo>
                    <a:pt x="142290" y="385965"/>
                  </a:lnTo>
                  <a:lnTo>
                    <a:pt x="143344" y="385889"/>
                  </a:lnTo>
                  <a:lnTo>
                    <a:pt x="144513" y="385533"/>
                  </a:lnTo>
                  <a:lnTo>
                    <a:pt x="147281" y="384695"/>
                  </a:lnTo>
                  <a:lnTo>
                    <a:pt x="150139" y="382549"/>
                  </a:lnTo>
                  <a:lnTo>
                    <a:pt x="152323" y="379247"/>
                  </a:lnTo>
                  <a:lnTo>
                    <a:pt x="153428" y="377596"/>
                  </a:lnTo>
                  <a:lnTo>
                    <a:pt x="164706" y="366866"/>
                  </a:lnTo>
                  <a:lnTo>
                    <a:pt x="175987" y="356108"/>
                  </a:lnTo>
                  <a:lnTo>
                    <a:pt x="187243" y="345320"/>
                  </a:lnTo>
                  <a:lnTo>
                    <a:pt x="198450" y="334505"/>
                  </a:lnTo>
                  <a:lnTo>
                    <a:pt x="202412" y="330911"/>
                  </a:lnTo>
                  <a:lnTo>
                    <a:pt x="206844" y="328371"/>
                  </a:lnTo>
                  <a:lnTo>
                    <a:pt x="211582" y="326707"/>
                  </a:lnTo>
                  <a:lnTo>
                    <a:pt x="216115" y="325158"/>
                  </a:lnTo>
                  <a:lnTo>
                    <a:pt x="220853" y="324446"/>
                  </a:lnTo>
                  <a:lnTo>
                    <a:pt x="225742" y="324446"/>
                  </a:lnTo>
                  <a:lnTo>
                    <a:pt x="278565" y="323259"/>
                  </a:lnTo>
                  <a:lnTo>
                    <a:pt x="340044" y="321424"/>
                  </a:lnTo>
                  <a:lnTo>
                    <a:pt x="400419" y="320789"/>
                  </a:lnTo>
                  <a:lnTo>
                    <a:pt x="449935" y="323202"/>
                  </a:lnTo>
                  <a:lnTo>
                    <a:pt x="527469" y="384035"/>
                  </a:lnTo>
                  <a:lnTo>
                    <a:pt x="528726" y="385102"/>
                  </a:lnTo>
                  <a:lnTo>
                    <a:pt x="530428" y="385584"/>
                  </a:lnTo>
                  <a:lnTo>
                    <a:pt x="532155" y="385533"/>
                  </a:lnTo>
                  <a:lnTo>
                    <a:pt x="533234" y="385508"/>
                  </a:lnTo>
                  <a:lnTo>
                    <a:pt x="539673" y="379831"/>
                  </a:lnTo>
                  <a:lnTo>
                    <a:pt x="539597" y="377024"/>
                  </a:lnTo>
                  <a:lnTo>
                    <a:pt x="539800" y="67614"/>
                  </a:lnTo>
                  <a:lnTo>
                    <a:pt x="525919" y="58242"/>
                  </a:lnTo>
                  <a:lnTo>
                    <a:pt x="523684" y="58572"/>
                  </a:lnTo>
                  <a:lnTo>
                    <a:pt x="521563" y="59690"/>
                  </a:lnTo>
                  <a:lnTo>
                    <a:pt x="518591" y="61239"/>
                  </a:lnTo>
                  <a:lnTo>
                    <a:pt x="515658" y="64401"/>
                  </a:lnTo>
                  <a:lnTo>
                    <a:pt x="513194" y="69545"/>
                  </a:lnTo>
                  <a:lnTo>
                    <a:pt x="506834" y="82031"/>
                  </a:lnTo>
                  <a:lnTo>
                    <a:pt x="469950" y="105651"/>
                  </a:lnTo>
                  <a:lnTo>
                    <a:pt x="461594" y="105956"/>
                  </a:lnTo>
                  <a:lnTo>
                    <a:pt x="453707" y="104406"/>
                  </a:lnTo>
                  <a:lnTo>
                    <a:pt x="445706" y="102857"/>
                  </a:lnTo>
                  <a:lnTo>
                    <a:pt x="417815" y="75980"/>
                  </a:lnTo>
                  <a:lnTo>
                    <a:pt x="413956" y="50266"/>
                  </a:lnTo>
                  <a:lnTo>
                    <a:pt x="414235" y="45605"/>
                  </a:lnTo>
                  <a:lnTo>
                    <a:pt x="413778" y="41579"/>
                  </a:lnTo>
                  <a:lnTo>
                    <a:pt x="0" y="34810"/>
                  </a:lnTo>
                  <a:lnTo>
                    <a:pt x="152" y="0"/>
                  </a:lnTo>
                  <a:close/>
                </a:path>
              </a:pathLst>
            </a:custGeom>
            <a:ln w="440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3033880" y="1745627"/>
            <a:ext cx="496570" cy="423545"/>
            <a:chOff x="3033880" y="1745627"/>
            <a:chExt cx="496570" cy="423545"/>
          </a:xfrm>
        </p:grpSpPr>
        <p:sp>
          <p:nvSpPr>
            <p:cNvPr id="26" name="object 26"/>
            <p:cNvSpPr/>
            <p:nvPr/>
          </p:nvSpPr>
          <p:spPr>
            <a:xfrm>
              <a:off x="3035757" y="1747507"/>
              <a:ext cx="492759" cy="419734"/>
            </a:xfrm>
            <a:custGeom>
              <a:avLst/>
              <a:gdLst/>
              <a:ahLst/>
              <a:cxnLst/>
              <a:rect l="l" t="t" r="r" b="b"/>
              <a:pathLst>
                <a:path w="492760" h="419735">
                  <a:moveTo>
                    <a:pt x="436791" y="0"/>
                  </a:moveTo>
                  <a:lnTo>
                    <a:pt x="0" y="901"/>
                  </a:lnTo>
                  <a:lnTo>
                    <a:pt x="825" y="20510"/>
                  </a:lnTo>
                  <a:lnTo>
                    <a:pt x="414032" y="21628"/>
                  </a:lnTo>
                  <a:lnTo>
                    <a:pt x="414947" y="128079"/>
                  </a:lnTo>
                  <a:lnTo>
                    <a:pt x="417885" y="137221"/>
                  </a:lnTo>
                  <a:lnTo>
                    <a:pt x="424380" y="140935"/>
                  </a:lnTo>
                  <a:lnTo>
                    <a:pt x="432202" y="140281"/>
                  </a:lnTo>
                  <a:lnTo>
                    <a:pt x="439127" y="136321"/>
                  </a:lnTo>
                  <a:lnTo>
                    <a:pt x="464477" y="113042"/>
                  </a:lnTo>
                  <a:lnTo>
                    <a:pt x="464477" y="393992"/>
                  </a:lnTo>
                  <a:lnTo>
                    <a:pt x="371716" y="394931"/>
                  </a:lnTo>
                  <a:lnTo>
                    <a:pt x="367741" y="394373"/>
                  </a:lnTo>
                  <a:lnTo>
                    <a:pt x="364896" y="393268"/>
                  </a:lnTo>
                  <a:lnTo>
                    <a:pt x="363143" y="391629"/>
                  </a:lnTo>
                  <a:lnTo>
                    <a:pt x="361391" y="389940"/>
                  </a:lnTo>
                  <a:lnTo>
                    <a:pt x="360273" y="387388"/>
                  </a:lnTo>
                  <a:lnTo>
                    <a:pt x="359791" y="383959"/>
                  </a:lnTo>
                  <a:lnTo>
                    <a:pt x="359791" y="352018"/>
                  </a:lnTo>
                  <a:lnTo>
                    <a:pt x="324281" y="324993"/>
                  </a:lnTo>
                  <a:lnTo>
                    <a:pt x="180289" y="324954"/>
                  </a:lnTo>
                  <a:lnTo>
                    <a:pt x="172799" y="325048"/>
                  </a:lnTo>
                  <a:lnTo>
                    <a:pt x="144729" y="350989"/>
                  </a:lnTo>
                  <a:lnTo>
                    <a:pt x="144487" y="352094"/>
                  </a:lnTo>
                  <a:lnTo>
                    <a:pt x="144487" y="383095"/>
                  </a:lnTo>
                  <a:lnTo>
                    <a:pt x="144487" y="385660"/>
                  </a:lnTo>
                  <a:lnTo>
                    <a:pt x="143776" y="387934"/>
                  </a:lnTo>
                  <a:lnTo>
                    <a:pt x="140766" y="391629"/>
                  </a:lnTo>
                  <a:lnTo>
                    <a:pt x="138366" y="393331"/>
                  </a:lnTo>
                  <a:lnTo>
                    <a:pt x="134899" y="394893"/>
                  </a:lnTo>
                  <a:lnTo>
                    <a:pt x="38582" y="394893"/>
                  </a:lnTo>
                  <a:lnTo>
                    <a:pt x="38582" y="419404"/>
                  </a:lnTo>
                  <a:lnTo>
                    <a:pt x="140741" y="419404"/>
                  </a:lnTo>
                  <a:lnTo>
                    <a:pt x="143383" y="418376"/>
                  </a:lnTo>
                  <a:lnTo>
                    <a:pt x="171945" y="390867"/>
                  </a:lnTo>
                  <a:lnTo>
                    <a:pt x="172059" y="383235"/>
                  </a:lnTo>
                  <a:lnTo>
                    <a:pt x="172110" y="383095"/>
                  </a:lnTo>
                  <a:lnTo>
                    <a:pt x="172110" y="354190"/>
                  </a:lnTo>
                  <a:lnTo>
                    <a:pt x="172618" y="352069"/>
                  </a:lnTo>
                  <a:lnTo>
                    <a:pt x="173266" y="350532"/>
                  </a:lnTo>
                  <a:lnTo>
                    <a:pt x="174739" y="349351"/>
                  </a:lnTo>
                  <a:lnTo>
                    <a:pt x="176288" y="349148"/>
                  </a:lnTo>
                  <a:lnTo>
                    <a:pt x="179070" y="349351"/>
                  </a:lnTo>
                  <a:lnTo>
                    <a:pt x="212822" y="350803"/>
                  </a:lnTo>
                  <a:lnTo>
                    <a:pt x="250778" y="350678"/>
                  </a:lnTo>
                  <a:lnTo>
                    <a:pt x="289171" y="349915"/>
                  </a:lnTo>
                  <a:lnTo>
                    <a:pt x="324231" y="349453"/>
                  </a:lnTo>
                  <a:lnTo>
                    <a:pt x="328091" y="349427"/>
                  </a:lnTo>
                  <a:lnTo>
                    <a:pt x="331050" y="349732"/>
                  </a:lnTo>
                  <a:lnTo>
                    <a:pt x="332409" y="350558"/>
                  </a:lnTo>
                  <a:lnTo>
                    <a:pt x="332270" y="350888"/>
                  </a:lnTo>
                  <a:lnTo>
                    <a:pt x="332244" y="351891"/>
                  </a:lnTo>
                  <a:lnTo>
                    <a:pt x="332206" y="352018"/>
                  </a:lnTo>
                  <a:lnTo>
                    <a:pt x="332077" y="360148"/>
                  </a:lnTo>
                  <a:lnTo>
                    <a:pt x="331870" y="368793"/>
                  </a:lnTo>
                  <a:lnTo>
                    <a:pt x="331852" y="377369"/>
                  </a:lnTo>
                  <a:lnTo>
                    <a:pt x="348281" y="412407"/>
                  </a:lnTo>
                  <a:lnTo>
                    <a:pt x="370052" y="419366"/>
                  </a:lnTo>
                  <a:lnTo>
                    <a:pt x="492506" y="418134"/>
                  </a:lnTo>
                  <a:lnTo>
                    <a:pt x="492175" y="393725"/>
                  </a:lnTo>
                  <a:lnTo>
                    <a:pt x="491261" y="393738"/>
                  </a:lnTo>
                  <a:lnTo>
                    <a:pt x="490245" y="115544"/>
                  </a:lnTo>
                  <a:lnTo>
                    <a:pt x="487784" y="96456"/>
                  </a:lnTo>
                  <a:lnTo>
                    <a:pt x="480502" y="85197"/>
                  </a:lnTo>
                  <a:lnTo>
                    <a:pt x="468294" y="83597"/>
                  </a:lnTo>
                  <a:lnTo>
                    <a:pt x="451053" y="93484"/>
                  </a:lnTo>
                  <a:lnTo>
                    <a:pt x="436473" y="108343"/>
                  </a:lnTo>
                  <a:lnTo>
                    <a:pt x="437070" y="104076"/>
                  </a:lnTo>
                  <a:lnTo>
                    <a:pt x="436791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3035762" y="1747509"/>
              <a:ext cx="492759" cy="419734"/>
            </a:xfrm>
            <a:custGeom>
              <a:avLst/>
              <a:gdLst/>
              <a:ahLst/>
              <a:cxnLst/>
              <a:rect l="l" t="t" r="r" b="b"/>
              <a:pathLst>
                <a:path w="492760" h="419735">
                  <a:moveTo>
                    <a:pt x="492512" y="418142"/>
                  </a:moveTo>
                  <a:lnTo>
                    <a:pt x="370056" y="419372"/>
                  </a:lnTo>
                  <a:lnTo>
                    <a:pt x="369114" y="419265"/>
                  </a:lnTo>
                  <a:lnTo>
                    <a:pt x="361281" y="417870"/>
                  </a:lnTo>
                  <a:lnTo>
                    <a:pt x="332301" y="385294"/>
                  </a:lnTo>
                  <a:lnTo>
                    <a:pt x="331855" y="377371"/>
                  </a:lnTo>
                  <a:lnTo>
                    <a:pt x="331871" y="368793"/>
                  </a:lnTo>
                  <a:lnTo>
                    <a:pt x="332078" y="360146"/>
                  </a:lnTo>
                  <a:lnTo>
                    <a:pt x="332207" y="352015"/>
                  </a:lnTo>
                  <a:lnTo>
                    <a:pt x="332274" y="350880"/>
                  </a:lnTo>
                  <a:lnTo>
                    <a:pt x="332503" y="350594"/>
                  </a:lnTo>
                  <a:lnTo>
                    <a:pt x="331050" y="349746"/>
                  </a:lnTo>
                  <a:lnTo>
                    <a:pt x="328090" y="349435"/>
                  </a:lnTo>
                  <a:lnTo>
                    <a:pt x="324228" y="349411"/>
                  </a:lnTo>
                  <a:lnTo>
                    <a:pt x="289173" y="349911"/>
                  </a:lnTo>
                  <a:lnTo>
                    <a:pt x="250781" y="350676"/>
                  </a:lnTo>
                  <a:lnTo>
                    <a:pt x="212821" y="350803"/>
                  </a:lnTo>
                  <a:lnTo>
                    <a:pt x="179061" y="349352"/>
                  </a:lnTo>
                  <a:lnTo>
                    <a:pt x="176289" y="349148"/>
                  </a:lnTo>
                  <a:lnTo>
                    <a:pt x="174741" y="349352"/>
                  </a:lnTo>
                  <a:lnTo>
                    <a:pt x="174096" y="349865"/>
                  </a:lnTo>
                  <a:lnTo>
                    <a:pt x="173261" y="350534"/>
                  </a:lnTo>
                  <a:lnTo>
                    <a:pt x="172616" y="352075"/>
                  </a:lnTo>
                  <a:lnTo>
                    <a:pt x="172104" y="354189"/>
                  </a:lnTo>
                  <a:lnTo>
                    <a:pt x="172104" y="383096"/>
                  </a:lnTo>
                  <a:lnTo>
                    <a:pt x="172064" y="383239"/>
                  </a:lnTo>
                  <a:lnTo>
                    <a:pt x="150030" y="415448"/>
                  </a:lnTo>
                  <a:lnTo>
                    <a:pt x="140754" y="419408"/>
                  </a:lnTo>
                  <a:lnTo>
                    <a:pt x="38589" y="419408"/>
                  </a:lnTo>
                  <a:lnTo>
                    <a:pt x="38589" y="394885"/>
                  </a:lnTo>
                  <a:lnTo>
                    <a:pt x="134901" y="394885"/>
                  </a:lnTo>
                  <a:lnTo>
                    <a:pt x="138372" y="393333"/>
                  </a:lnTo>
                  <a:lnTo>
                    <a:pt x="140767" y="391624"/>
                  </a:lnTo>
                  <a:lnTo>
                    <a:pt x="142247" y="389809"/>
                  </a:lnTo>
                  <a:lnTo>
                    <a:pt x="143781" y="387933"/>
                  </a:lnTo>
                  <a:lnTo>
                    <a:pt x="144494" y="385664"/>
                  </a:lnTo>
                  <a:lnTo>
                    <a:pt x="144535" y="383096"/>
                  </a:lnTo>
                  <a:lnTo>
                    <a:pt x="144494" y="352099"/>
                  </a:lnTo>
                  <a:lnTo>
                    <a:pt x="144723" y="350988"/>
                  </a:lnTo>
                  <a:lnTo>
                    <a:pt x="146243" y="343236"/>
                  </a:lnTo>
                  <a:lnTo>
                    <a:pt x="149553" y="336606"/>
                  </a:lnTo>
                  <a:lnTo>
                    <a:pt x="180285" y="324960"/>
                  </a:lnTo>
                  <a:lnTo>
                    <a:pt x="324228" y="324960"/>
                  </a:lnTo>
                  <a:lnTo>
                    <a:pt x="333270" y="325044"/>
                  </a:lnTo>
                  <a:lnTo>
                    <a:pt x="341303" y="326429"/>
                  </a:lnTo>
                  <a:lnTo>
                    <a:pt x="347613" y="330168"/>
                  </a:lnTo>
                  <a:lnTo>
                    <a:pt x="355377" y="334743"/>
                  </a:lnTo>
                  <a:lnTo>
                    <a:pt x="359884" y="341683"/>
                  </a:lnTo>
                  <a:lnTo>
                    <a:pt x="359750" y="352015"/>
                  </a:lnTo>
                  <a:lnTo>
                    <a:pt x="359790" y="383956"/>
                  </a:lnTo>
                  <a:lnTo>
                    <a:pt x="360274" y="387384"/>
                  </a:lnTo>
                  <a:lnTo>
                    <a:pt x="371725" y="394933"/>
                  </a:lnTo>
                  <a:lnTo>
                    <a:pt x="464471" y="393990"/>
                  </a:lnTo>
                  <a:lnTo>
                    <a:pt x="464471" y="113034"/>
                  </a:lnTo>
                  <a:lnTo>
                    <a:pt x="439135" y="136326"/>
                  </a:lnTo>
                  <a:lnTo>
                    <a:pt x="432205" y="140286"/>
                  </a:lnTo>
                  <a:lnTo>
                    <a:pt x="424381" y="140939"/>
                  </a:lnTo>
                  <a:lnTo>
                    <a:pt x="417890" y="137222"/>
                  </a:lnTo>
                  <a:lnTo>
                    <a:pt x="414956" y="128073"/>
                  </a:lnTo>
                  <a:lnTo>
                    <a:pt x="414028" y="21632"/>
                  </a:lnTo>
                  <a:lnTo>
                    <a:pt x="834" y="20521"/>
                  </a:lnTo>
                  <a:lnTo>
                    <a:pt x="0" y="907"/>
                  </a:lnTo>
                  <a:lnTo>
                    <a:pt x="436794" y="0"/>
                  </a:lnTo>
                  <a:lnTo>
                    <a:pt x="437049" y="98975"/>
                  </a:lnTo>
                  <a:lnTo>
                    <a:pt x="437076" y="104075"/>
                  </a:lnTo>
                  <a:lnTo>
                    <a:pt x="436471" y="108340"/>
                  </a:lnTo>
                  <a:lnTo>
                    <a:pt x="442082" y="102618"/>
                  </a:lnTo>
                  <a:lnTo>
                    <a:pt x="451056" y="93492"/>
                  </a:lnTo>
                  <a:lnTo>
                    <a:pt x="468295" y="83599"/>
                  </a:lnTo>
                  <a:lnTo>
                    <a:pt x="480501" y="85198"/>
                  </a:lnTo>
                  <a:lnTo>
                    <a:pt x="487781" y="96457"/>
                  </a:lnTo>
                  <a:lnTo>
                    <a:pt x="490238" y="115542"/>
                  </a:lnTo>
                  <a:lnTo>
                    <a:pt x="491260" y="393739"/>
                  </a:lnTo>
                  <a:lnTo>
                    <a:pt x="492175" y="393727"/>
                  </a:lnTo>
                  <a:lnTo>
                    <a:pt x="492512" y="418142"/>
                  </a:lnTo>
                  <a:close/>
                </a:path>
              </a:pathLst>
            </a:custGeom>
            <a:ln w="373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2993634" y="2166505"/>
            <a:ext cx="572770" cy="30988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indent="-635" algn="ctr">
              <a:lnSpc>
                <a:spcPts val="700"/>
              </a:lnSpc>
              <a:spcBef>
                <a:spcPts val="240"/>
              </a:spcBef>
            </a:pPr>
            <a:r>
              <a:rPr sz="700" b="1" dirty="0">
                <a:solidFill>
                  <a:srgbClr val="231F20"/>
                </a:solidFill>
                <a:latin typeface="Arial Narrow"/>
                <a:cs typeface="Arial Narrow"/>
              </a:rPr>
              <a:t>CEFLA</a:t>
            </a:r>
            <a:r>
              <a:rPr sz="700" spc="-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00" b="1" spc="-25" dirty="0">
                <a:solidFill>
                  <a:srgbClr val="231F20"/>
                </a:solidFill>
                <a:latin typeface="Arial Narrow"/>
                <a:cs typeface="Arial Narrow"/>
              </a:rPr>
              <a:t>S25</a:t>
            </a:r>
            <a:r>
              <a:rPr sz="700" spc="5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00" b="1" dirty="0">
                <a:solidFill>
                  <a:srgbClr val="231F20"/>
                </a:solidFill>
                <a:latin typeface="Arial Narrow"/>
                <a:cs typeface="Arial Narrow"/>
              </a:rPr>
              <a:t>MODERN</a:t>
            </a:r>
            <a:r>
              <a:rPr sz="70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00" b="1" spc="-20" dirty="0">
                <a:solidFill>
                  <a:srgbClr val="231F20"/>
                </a:solidFill>
                <a:latin typeface="Arial Narrow"/>
                <a:cs typeface="Arial Narrow"/>
              </a:rPr>
              <a:t>EXPO</a:t>
            </a:r>
            <a:r>
              <a:rPr sz="700" spc="5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00" b="1" dirty="0">
                <a:solidFill>
                  <a:srgbClr val="231F20"/>
                </a:solidFill>
                <a:latin typeface="Arial Narrow"/>
                <a:cs typeface="Arial Narrow"/>
              </a:rPr>
              <a:t>KIDER</a:t>
            </a:r>
            <a:r>
              <a:rPr sz="700" spc="-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00" b="1" spc="-25" dirty="0">
                <a:solidFill>
                  <a:srgbClr val="231F20"/>
                </a:solidFill>
                <a:latin typeface="Arial Narrow"/>
                <a:cs typeface="Arial Narrow"/>
              </a:rPr>
              <a:t>KS</a:t>
            </a:r>
            <a:endParaRPr sz="700">
              <a:latin typeface="Arial Narrow"/>
              <a:cs typeface="Arial Narrow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730854" y="2189673"/>
            <a:ext cx="38608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b="1" dirty="0">
                <a:solidFill>
                  <a:srgbClr val="231F20"/>
                </a:solidFill>
                <a:latin typeface="Arial Narrow"/>
                <a:cs typeface="Arial Narrow"/>
              </a:rPr>
              <a:t>CAEM</a:t>
            </a:r>
            <a:r>
              <a:rPr sz="700" spc="-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00" b="1" spc="-25" dirty="0">
                <a:solidFill>
                  <a:srgbClr val="231F20"/>
                </a:solidFill>
                <a:latin typeface="Arial Narrow"/>
                <a:cs typeface="Arial Narrow"/>
              </a:rPr>
              <a:t>T25</a:t>
            </a:r>
            <a:endParaRPr sz="700">
              <a:latin typeface="Arial Narrow"/>
              <a:cs typeface="Arial Narrow"/>
            </a:endParaRPr>
          </a:p>
        </p:txBody>
      </p:sp>
      <p:pic>
        <p:nvPicPr>
          <p:cNvPr id="30" name="object 3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172005" y="1432674"/>
            <a:ext cx="2807995" cy="3038741"/>
          </a:xfrm>
          <a:prstGeom prst="rect">
            <a:avLst/>
          </a:prstGeom>
        </p:spPr>
      </p:pic>
      <p:sp>
        <p:nvSpPr>
          <p:cNvPr id="31" name="object 31"/>
          <p:cNvSpPr txBox="1"/>
          <p:nvPr/>
        </p:nvSpPr>
        <p:spPr>
          <a:xfrm>
            <a:off x="8159305" y="683438"/>
            <a:ext cx="283400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000" spc="15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profile</a:t>
            </a:r>
            <a:r>
              <a:rPr sz="1000" spc="16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000" spc="16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“T”</a:t>
            </a:r>
            <a:r>
              <a:rPr sz="1000" spc="16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hooks</a:t>
            </a:r>
            <a:r>
              <a:rPr sz="1000" spc="16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allows</a:t>
            </a:r>
            <a:r>
              <a:rPr sz="1000" spc="16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000" spc="16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labels</a:t>
            </a:r>
            <a:r>
              <a:rPr sz="1000" spc="16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1000" spc="15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be</a:t>
            </a:r>
            <a:r>
              <a:rPr sz="100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placed</a:t>
            </a:r>
            <a:r>
              <a:rPr sz="1000" spc="2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on</a:t>
            </a:r>
            <a:r>
              <a:rPr sz="1000" spc="2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“T”</a:t>
            </a:r>
            <a:r>
              <a:rPr sz="1000" spc="2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hooks,</a:t>
            </a:r>
            <a:r>
              <a:rPr sz="1000" spc="2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adapting</a:t>
            </a:r>
            <a:r>
              <a:rPr sz="1000" spc="2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1000" spc="2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them</a:t>
            </a:r>
            <a:r>
              <a:rPr sz="1000" spc="2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with</a:t>
            </a:r>
            <a:r>
              <a:rPr sz="1000" spc="2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00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short</a:t>
            </a:r>
            <a:r>
              <a:rPr sz="100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rod</a:t>
            </a:r>
            <a:r>
              <a:rPr sz="100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100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00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upper,</a:t>
            </a:r>
            <a:r>
              <a:rPr sz="100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middle</a:t>
            </a:r>
            <a:r>
              <a:rPr sz="100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or</a:t>
            </a:r>
            <a:r>
              <a:rPr sz="100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lower</a:t>
            </a:r>
            <a:r>
              <a:rPr sz="100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position,</a:t>
            </a:r>
            <a:r>
              <a:rPr sz="100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as</a:t>
            </a:r>
            <a:r>
              <a:rPr sz="100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shown</a:t>
            </a:r>
            <a:r>
              <a:rPr sz="10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10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0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following</a:t>
            </a:r>
            <a:r>
              <a:rPr sz="10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infographic.</a:t>
            </a:r>
            <a:endParaRPr sz="10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1394351" y="1579066"/>
            <a:ext cx="60452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231F20"/>
                </a:solidFill>
                <a:latin typeface="Arial Narrow"/>
                <a:cs typeface="Arial Narrow"/>
              </a:rPr>
              <a:t>Upper</a:t>
            </a:r>
            <a:r>
              <a:rPr sz="80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 Narrow"/>
                <a:cs typeface="Arial Narrow"/>
              </a:rPr>
              <a:t>short</a:t>
            </a:r>
            <a:r>
              <a:rPr sz="80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Arial Narrow"/>
                <a:cs typeface="Arial Narrow"/>
              </a:rPr>
              <a:t>rod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2578446" y="2310471"/>
            <a:ext cx="62293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231F20"/>
                </a:solidFill>
                <a:latin typeface="Arial Narrow"/>
                <a:cs typeface="Arial Narrow"/>
              </a:rPr>
              <a:t>Middle</a:t>
            </a:r>
            <a:r>
              <a:rPr sz="80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 Narrow"/>
                <a:cs typeface="Arial Narrow"/>
              </a:rPr>
              <a:t>short</a:t>
            </a:r>
            <a:r>
              <a:rPr sz="80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Arial Narrow"/>
                <a:cs typeface="Arial Narrow"/>
              </a:rPr>
              <a:t>rod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3817728" y="3183328"/>
            <a:ext cx="60452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231F20"/>
                </a:solidFill>
                <a:latin typeface="Arial Narrow"/>
                <a:cs typeface="Arial Narrow"/>
              </a:rPr>
              <a:t>Lower</a:t>
            </a:r>
            <a:r>
              <a:rPr sz="80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 Narrow"/>
                <a:cs typeface="Arial Narrow"/>
              </a:rPr>
              <a:t>short</a:t>
            </a:r>
            <a:r>
              <a:rPr sz="80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Arial Narrow"/>
                <a:cs typeface="Arial Narrow"/>
              </a:rPr>
              <a:t>rod</a:t>
            </a:r>
            <a:endParaRPr sz="800">
              <a:latin typeface="Arial Narrow"/>
              <a:cs typeface="Arial Narrow"/>
            </a:endParaRPr>
          </a:p>
        </p:txBody>
      </p:sp>
      <p:pic>
        <p:nvPicPr>
          <p:cNvPr id="35" name="object 3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116792" y="1779604"/>
            <a:ext cx="1159361" cy="633039"/>
          </a:xfrm>
          <a:prstGeom prst="rect">
            <a:avLst/>
          </a:prstGeom>
        </p:spPr>
      </p:pic>
      <p:grpSp>
        <p:nvGrpSpPr>
          <p:cNvPr id="36" name="object 36"/>
          <p:cNvGrpSpPr/>
          <p:nvPr/>
        </p:nvGrpSpPr>
        <p:grpSpPr>
          <a:xfrm>
            <a:off x="11116805" y="2526617"/>
            <a:ext cx="2386965" cy="785495"/>
            <a:chOff x="11116805" y="2526617"/>
            <a:chExt cx="2386965" cy="785495"/>
          </a:xfrm>
        </p:grpSpPr>
        <p:pic>
          <p:nvPicPr>
            <p:cNvPr id="37" name="object 3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276150" y="2536215"/>
              <a:ext cx="1227400" cy="707719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116805" y="2526617"/>
              <a:ext cx="1142643" cy="341982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12276150" y="3297442"/>
              <a:ext cx="1227455" cy="0"/>
            </a:xfrm>
            <a:custGeom>
              <a:avLst/>
              <a:gdLst/>
              <a:ahLst/>
              <a:cxnLst/>
              <a:rect l="l" t="t" r="r" b="b"/>
              <a:pathLst>
                <a:path w="1227455">
                  <a:moveTo>
                    <a:pt x="0" y="0"/>
                  </a:moveTo>
                  <a:lnTo>
                    <a:pt x="1227400" y="0"/>
                  </a:lnTo>
                </a:path>
              </a:pathLst>
            </a:custGeom>
            <a:ln w="28495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0" name="object 40"/>
          <p:cNvGrpSpPr/>
          <p:nvPr/>
        </p:nvGrpSpPr>
        <p:grpSpPr>
          <a:xfrm>
            <a:off x="12325001" y="3360739"/>
            <a:ext cx="2411730" cy="797560"/>
            <a:chOff x="12325001" y="3360739"/>
            <a:chExt cx="2411730" cy="797560"/>
          </a:xfrm>
        </p:grpSpPr>
        <p:pic>
          <p:nvPicPr>
            <p:cNvPr id="41" name="object 4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503529" y="3395907"/>
              <a:ext cx="1232703" cy="733497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325001" y="3360739"/>
              <a:ext cx="1172442" cy="196809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13506196" y="4143668"/>
              <a:ext cx="1227455" cy="0"/>
            </a:xfrm>
            <a:custGeom>
              <a:avLst/>
              <a:gdLst/>
              <a:ahLst/>
              <a:cxnLst/>
              <a:rect l="l" t="t" r="r" b="b"/>
              <a:pathLst>
                <a:path w="1227455">
                  <a:moveTo>
                    <a:pt x="0" y="0"/>
                  </a:moveTo>
                  <a:lnTo>
                    <a:pt x="1227405" y="0"/>
                  </a:lnTo>
                </a:path>
              </a:pathLst>
            </a:custGeom>
            <a:ln w="28495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4" name="object 4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3555048" y="4206951"/>
            <a:ext cx="1172447" cy="246013"/>
          </a:xfrm>
          <a:prstGeom prst="rect">
            <a:avLst/>
          </a:prstGeom>
        </p:spPr>
      </p:pic>
      <p:sp>
        <p:nvSpPr>
          <p:cNvPr id="45" name="object 45"/>
          <p:cNvSpPr/>
          <p:nvPr/>
        </p:nvSpPr>
        <p:spPr>
          <a:xfrm>
            <a:off x="612001" y="7919999"/>
            <a:ext cx="6552565" cy="2376170"/>
          </a:xfrm>
          <a:custGeom>
            <a:avLst/>
            <a:gdLst/>
            <a:ahLst/>
            <a:cxnLst/>
            <a:rect l="l" t="t" r="r" b="b"/>
            <a:pathLst>
              <a:path w="6552565" h="2376170">
                <a:moveTo>
                  <a:pt x="6552005" y="0"/>
                </a:moveTo>
                <a:lnTo>
                  <a:pt x="215999" y="0"/>
                </a:lnTo>
                <a:lnTo>
                  <a:pt x="166473" y="5704"/>
                </a:lnTo>
                <a:lnTo>
                  <a:pt x="121008" y="21955"/>
                </a:lnTo>
                <a:lnTo>
                  <a:pt x="80903" y="47454"/>
                </a:lnTo>
                <a:lnTo>
                  <a:pt x="47453" y="80904"/>
                </a:lnTo>
                <a:lnTo>
                  <a:pt x="21954" y="121011"/>
                </a:lnTo>
                <a:lnTo>
                  <a:pt x="5704" y="166475"/>
                </a:lnTo>
                <a:lnTo>
                  <a:pt x="0" y="216001"/>
                </a:lnTo>
                <a:lnTo>
                  <a:pt x="0" y="2376003"/>
                </a:lnTo>
                <a:lnTo>
                  <a:pt x="6336003" y="2376003"/>
                </a:lnTo>
                <a:lnTo>
                  <a:pt x="6385529" y="2370298"/>
                </a:lnTo>
                <a:lnTo>
                  <a:pt x="6430994" y="2354048"/>
                </a:lnTo>
                <a:lnTo>
                  <a:pt x="6471100" y="2328550"/>
                </a:lnTo>
                <a:lnTo>
                  <a:pt x="6504550" y="2295100"/>
                </a:lnTo>
                <a:lnTo>
                  <a:pt x="6530049" y="2254994"/>
                </a:lnTo>
                <a:lnTo>
                  <a:pt x="6546300" y="2209530"/>
                </a:lnTo>
                <a:lnTo>
                  <a:pt x="6552005" y="2160004"/>
                </a:lnTo>
                <a:lnTo>
                  <a:pt x="6552005" y="0"/>
                </a:lnTo>
                <a:close/>
              </a:path>
            </a:pathLst>
          </a:custGeom>
          <a:solidFill>
            <a:srgbClr val="ECF2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797302" y="5550763"/>
            <a:ext cx="2817495" cy="381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639"/>
              </a:lnSpc>
              <a:spcBef>
                <a:spcPts val="100"/>
              </a:spcBef>
            </a:pPr>
            <a:r>
              <a:rPr sz="1400" b="1" dirty="0">
                <a:solidFill>
                  <a:srgbClr val="005AA9"/>
                </a:solidFill>
                <a:latin typeface="Arial"/>
                <a:cs typeface="Arial"/>
              </a:rPr>
              <a:t>PEE</a:t>
            </a:r>
            <a:r>
              <a:rPr sz="1400" b="1" spc="-30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1400" b="1" spc="-20" dirty="0">
                <a:solidFill>
                  <a:srgbClr val="005AA9"/>
                </a:solidFill>
                <a:latin typeface="Arial"/>
                <a:cs typeface="Arial"/>
              </a:rPr>
              <a:t>2125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ts val="1160"/>
              </a:lnSpc>
            </a:pPr>
            <a:r>
              <a:rPr sz="1000" b="1" dirty="0">
                <a:latin typeface="Arial"/>
                <a:cs typeface="Arial"/>
              </a:rPr>
              <a:t>Profile</a:t>
            </a:r>
            <a:r>
              <a:rPr sz="1000" b="1" spc="-10" dirty="0">
                <a:latin typeface="Arial"/>
                <a:cs typeface="Arial"/>
              </a:rPr>
              <a:t> for</a:t>
            </a:r>
            <a:r>
              <a:rPr sz="1000" b="1" spc="-80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“T”</a:t>
            </a:r>
            <a:r>
              <a:rPr sz="1000" b="1" spc="-8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rods.</a:t>
            </a:r>
            <a:r>
              <a:rPr sz="1000" b="1" spc="-4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With</a:t>
            </a:r>
            <a:r>
              <a:rPr sz="1000" spc="20" dirty="0">
                <a:latin typeface="Times New Roman"/>
                <a:cs typeface="Times New Roman"/>
              </a:rPr>
              <a:t> </a:t>
            </a:r>
            <a:r>
              <a:rPr sz="1000" dirty="0">
                <a:latin typeface="Arial"/>
                <a:cs typeface="Arial"/>
              </a:rPr>
              <a:t>various</a:t>
            </a:r>
            <a:r>
              <a:rPr sz="1000" spc="25" dirty="0">
                <a:latin typeface="Times New Roman"/>
                <a:cs typeface="Times New Roman"/>
              </a:rPr>
              <a:t> </a:t>
            </a:r>
            <a:r>
              <a:rPr sz="1000" dirty="0">
                <a:latin typeface="Arial"/>
                <a:cs typeface="Arial"/>
              </a:rPr>
              <a:t>tilting</a:t>
            </a:r>
            <a:r>
              <a:rPr sz="1000" spc="20" dirty="0">
                <a:latin typeface="Times New Roman"/>
                <a:cs typeface="Times New Roman"/>
              </a:rPr>
              <a:t> </a:t>
            </a:r>
            <a:r>
              <a:rPr sz="1000" spc="-10" dirty="0">
                <a:latin typeface="Arial"/>
                <a:cs typeface="Arial"/>
              </a:rPr>
              <a:t>positions.</a:t>
            </a:r>
            <a:endParaRPr sz="1000">
              <a:latin typeface="Arial"/>
              <a:cs typeface="Arial"/>
            </a:endParaRPr>
          </a:p>
        </p:txBody>
      </p:sp>
      <p:pic>
        <p:nvPicPr>
          <p:cNvPr id="47" name="object 47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56054" y="6030137"/>
            <a:ext cx="1507942" cy="1709877"/>
          </a:xfrm>
          <a:prstGeom prst="rect">
            <a:avLst/>
          </a:prstGeom>
        </p:spPr>
      </p:pic>
      <p:sp>
        <p:nvSpPr>
          <p:cNvPr id="48" name="object 48"/>
          <p:cNvSpPr txBox="1"/>
          <p:nvPr/>
        </p:nvSpPr>
        <p:spPr>
          <a:xfrm>
            <a:off x="3266808" y="6465417"/>
            <a:ext cx="37401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b="1" dirty="0">
                <a:solidFill>
                  <a:srgbClr val="231F20"/>
                </a:solidFill>
                <a:latin typeface="Arial Narrow"/>
                <a:cs typeface="Arial Narrow"/>
              </a:rPr>
              <a:t>“T”</a:t>
            </a:r>
            <a:r>
              <a:rPr sz="700" spc="-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700" b="1" spc="-20" dirty="0">
                <a:solidFill>
                  <a:srgbClr val="231F20"/>
                </a:solidFill>
                <a:latin typeface="Arial Narrow"/>
                <a:cs typeface="Arial Narrow"/>
              </a:rPr>
              <a:t>RODS</a:t>
            </a:r>
            <a:endParaRPr sz="700">
              <a:latin typeface="Arial Narrow"/>
              <a:cs typeface="Arial Narrow"/>
            </a:endParaRPr>
          </a:p>
        </p:txBody>
      </p:sp>
      <p:pic>
        <p:nvPicPr>
          <p:cNvPr id="49" name="object 49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3105594" y="6626490"/>
            <a:ext cx="765286" cy="476403"/>
          </a:xfrm>
          <a:prstGeom prst="rect">
            <a:avLst/>
          </a:prstGeom>
        </p:spPr>
      </p:pic>
      <p:sp>
        <p:nvSpPr>
          <p:cNvPr id="50" name="object 50"/>
          <p:cNvSpPr txBox="1"/>
          <p:nvPr/>
        </p:nvSpPr>
        <p:spPr>
          <a:xfrm>
            <a:off x="797302" y="8010487"/>
            <a:ext cx="3898265" cy="381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639"/>
              </a:lnSpc>
              <a:spcBef>
                <a:spcPts val="100"/>
              </a:spcBef>
            </a:pPr>
            <a:r>
              <a:rPr sz="1400" b="1" dirty="0">
                <a:solidFill>
                  <a:srgbClr val="005AA9"/>
                </a:solidFill>
                <a:latin typeface="Arial"/>
                <a:cs typeface="Arial"/>
              </a:rPr>
              <a:t>PEE</a:t>
            </a:r>
            <a:r>
              <a:rPr sz="1400" b="1" spc="-30" dirty="0">
                <a:solidFill>
                  <a:srgbClr val="005AA9"/>
                </a:solidFill>
                <a:latin typeface="Arial"/>
                <a:cs typeface="Arial"/>
              </a:rPr>
              <a:t> </a:t>
            </a:r>
            <a:r>
              <a:rPr sz="1400" b="1" spc="-20" dirty="0">
                <a:solidFill>
                  <a:srgbClr val="005AA9"/>
                </a:solidFill>
                <a:latin typeface="Arial"/>
                <a:cs typeface="Arial"/>
              </a:rPr>
              <a:t>2150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ts val="1160"/>
              </a:lnSpc>
            </a:pPr>
            <a:r>
              <a:rPr sz="1000" b="1" dirty="0">
                <a:latin typeface="Arial"/>
                <a:cs typeface="Arial"/>
              </a:rPr>
              <a:t>Profile Bumper</a:t>
            </a:r>
            <a:r>
              <a:rPr sz="1000" b="1" spc="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rail.</a:t>
            </a:r>
            <a:r>
              <a:rPr sz="1000" b="1" spc="-4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With</a:t>
            </a:r>
            <a:r>
              <a:rPr sz="1000" spc="30" dirty="0">
                <a:latin typeface="Times New Roman"/>
                <a:cs typeface="Times New Roman"/>
              </a:rPr>
              <a:t> </a:t>
            </a:r>
            <a:r>
              <a:rPr sz="1000" dirty="0">
                <a:latin typeface="Arial"/>
                <a:cs typeface="Arial"/>
              </a:rPr>
              <a:t>anti-shock</a:t>
            </a:r>
            <a:r>
              <a:rPr sz="1000" spc="30" dirty="0">
                <a:latin typeface="Times New Roman"/>
                <a:cs typeface="Times New Roman"/>
              </a:rPr>
              <a:t> </a:t>
            </a:r>
            <a:r>
              <a:rPr sz="1000" dirty="0">
                <a:latin typeface="Arial"/>
                <a:cs typeface="Arial"/>
              </a:rPr>
              <a:t>function</a:t>
            </a:r>
            <a:r>
              <a:rPr sz="1000" spc="25" dirty="0">
                <a:latin typeface="Times New Roman"/>
                <a:cs typeface="Times New Roman"/>
              </a:rPr>
              <a:t> </a:t>
            </a:r>
            <a:r>
              <a:rPr sz="1000" dirty="0">
                <a:latin typeface="Arial"/>
                <a:cs typeface="Arial"/>
              </a:rPr>
              <a:t>for</a:t>
            </a:r>
            <a:r>
              <a:rPr sz="1000" spc="30" dirty="0">
                <a:latin typeface="Times New Roman"/>
                <a:cs typeface="Times New Roman"/>
              </a:rPr>
              <a:t> </a:t>
            </a:r>
            <a:r>
              <a:rPr sz="1000" dirty="0">
                <a:latin typeface="Arial"/>
                <a:cs typeface="Arial"/>
              </a:rPr>
              <a:t>the</a:t>
            </a:r>
            <a:r>
              <a:rPr sz="1000" spc="30" dirty="0">
                <a:latin typeface="Times New Roman"/>
                <a:cs typeface="Times New Roman"/>
              </a:rPr>
              <a:t> </a:t>
            </a:r>
            <a:r>
              <a:rPr sz="1000" dirty="0">
                <a:latin typeface="Arial"/>
                <a:cs typeface="Arial"/>
              </a:rPr>
              <a:t>bottom</a:t>
            </a:r>
            <a:r>
              <a:rPr sz="1000" spc="25" dirty="0">
                <a:latin typeface="Times New Roman"/>
                <a:cs typeface="Times New Roman"/>
              </a:rPr>
              <a:t> </a:t>
            </a:r>
            <a:r>
              <a:rPr sz="1000" spc="-10" dirty="0">
                <a:latin typeface="Arial"/>
                <a:cs typeface="Arial"/>
              </a:rPr>
              <a:t>shelves.</a:t>
            </a:r>
            <a:endParaRPr sz="1000">
              <a:latin typeface="Arial"/>
              <a:cs typeface="Arial"/>
            </a:endParaRPr>
          </a:p>
        </p:txBody>
      </p:sp>
      <p:pic>
        <p:nvPicPr>
          <p:cNvPr id="51" name="object 51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810007" y="8247728"/>
            <a:ext cx="3047790" cy="2216744"/>
          </a:xfrm>
          <a:prstGeom prst="rect">
            <a:avLst/>
          </a:prstGeom>
        </p:spPr>
      </p:pic>
      <p:graphicFrame>
        <p:nvGraphicFramePr>
          <p:cNvPr id="52" name="object 52"/>
          <p:cNvGraphicFramePr>
            <a:graphicFrameLocks noGrp="1"/>
          </p:cNvGraphicFramePr>
          <p:nvPr/>
        </p:nvGraphicFramePr>
        <p:xfrm>
          <a:off x="4572000" y="1356563"/>
          <a:ext cx="2352039" cy="4203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359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60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018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PEE</a:t>
                      </a:r>
                      <a:r>
                        <a:rPr sz="1000" spc="50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2100-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TRANSPARENT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018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PEE</a:t>
                      </a:r>
                      <a:r>
                        <a:rPr sz="1000" spc="50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2100-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BLACK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3" name="object 53"/>
          <p:cNvSpPr txBox="1"/>
          <p:nvPr/>
        </p:nvSpPr>
        <p:spPr>
          <a:xfrm>
            <a:off x="5977077" y="1165161"/>
            <a:ext cx="48450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COLOR</a:t>
            </a:r>
            <a:endParaRPr sz="1000">
              <a:latin typeface="Arial"/>
              <a:cs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5549176" y="1792939"/>
            <a:ext cx="129286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(Other</a:t>
            </a:r>
            <a:r>
              <a:rPr sz="8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Colors</a:t>
            </a:r>
            <a:r>
              <a:rPr sz="8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upon</a:t>
            </a:r>
            <a:r>
              <a:rPr sz="8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request)</a:t>
            </a:r>
            <a:endParaRPr sz="800">
              <a:latin typeface="Arial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4613275" y="2211325"/>
            <a:ext cx="2008505" cy="4965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180"/>
              </a:lnSpc>
              <a:spcBef>
                <a:spcPts val="100"/>
              </a:spcBef>
            </a:pP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Lenghts in</a:t>
            </a:r>
            <a:r>
              <a:rPr sz="1000" b="1" spc="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stock:</a:t>
            </a:r>
            <a:r>
              <a:rPr sz="1000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985</a:t>
            </a:r>
            <a:r>
              <a:rPr sz="10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&amp;</a:t>
            </a:r>
            <a:r>
              <a:rPr sz="10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1315</a:t>
            </a:r>
            <a:r>
              <a:rPr sz="10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mm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ts val="940"/>
              </a:lnSpc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(Other</a:t>
            </a:r>
            <a:r>
              <a:rPr sz="80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lenghts</a:t>
            </a:r>
            <a:r>
              <a:rPr sz="8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upon</a:t>
            </a:r>
            <a:r>
              <a:rPr sz="80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request)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Order</a:t>
            </a:r>
            <a:r>
              <a:rPr sz="1000" b="1" spc="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quantity:</a:t>
            </a:r>
            <a:r>
              <a:rPr sz="1000" b="1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Box</a:t>
            </a:r>
            <a:r>
              <a:rPr sz="1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25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pcs</a:t>
            </a:r>
            <a:endParaRPr sz="1000">
              <a:latin typeface="Arial"/>
              <a:cs typeface="Arial"/>
            </a:endParaRPr>
          </a:p>
        </p:txBody>
      </p:sp>
      <p:graphicFrame>
        <p:nvGraphicFramePr>
          <p:cNvPr id="56" name="object 56"/>
          <p:cNvGraphicFramePr>
            <a:graphicFrameLocks noGrp="1"/>
          </p:cNvGraphicFramePr>
          <p:nvPr/>
        </p:nvGraphicFramePr>
        <p:xfrm>
          <a:off x="4572000" y="3783228"/>
          <a:ext cx="2446655" cy="4203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359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06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018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PEE</a:t>
                      </a:r>
                      <a:r>
                        <a:rPr sz="1000" spc="50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2025-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TRANSPARENT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018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PEE</a:t>
                      </a:r>
                      <a:r>
                        <a:rPr sz="1000" spc="50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2025-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BLACK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7" name="object 57"/>
          <p:cNvSpPr txBox="1"/>
          <p:nvPr/>
        </p:nvSpPr>
        <p:spPr>
          <a:xfrm>
            <a:off x="5549176" y="4219616"/>
            <a:ext cx="129286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(Other</a:t>
            </a:r>
            <a:r>
              <a:rPr sz="8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Colors</a:t>
            </a:r>
            <a:r>
              <a:rPr sz="8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upon</a:t>
            </a:r>
            <a:r>
              <a:rPr sz="8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request)</a:t>
            </a:r>
            <a:endParaRPr sz="800">
              <a:latin typeface="Arial"/>
              <a:cs typeface="Arial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4613275" y="4638003"/>
            <a:ext cx="2362835" cy="4965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180"/>
              </a:lnSpc>
              <a:spcBef>
                <a:spcPts val="100"/>
              </a:spcBef>
            </a:pP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Lenghts</a:t>
            </a:r>
            <a:r>
              <a:rPr sz="1000" b="1" spc="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1000" b="1" spc="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stock: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985,</a:t>
            </a:r>
            <a:r>
              <a:rPr sz="10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1235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&amp;</a:t>
            </a:r>
            <a:r>
              <a:rPr sz="10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1315</a:t>
            </a:r>
            <a:r>
              <a:rPr sz="10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mm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ts val="940"/>
              </a:lnSpc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(Other</a:t>
            </a:r>
            <a:r>
              <a:rPr sz="80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lenghts</a:t>
            </a:r>
            <a:r>
              <a:rPr sz="8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upon</a:t>
            </a:r>
            <a:r>
              <a:rPr sz="80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request)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Order</a:t>
            </a:r>
            <a:r>
              <a:rPr sz="1000" b="1" spc="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quantity:</a:t>
            </a:r>
            <a:r>
              <a:rPr sz="1000" b="1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Box</a:t>
            </a:r>
            <a:r>
              <a:rPr sz="1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25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pcs</a:t>
            </a:r>
            <a:endParaRPr sz="1000">
              <a:latin typeface="Arial"/>
              <a:cs typeface="Arial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4846980" y="8515083"/>
            <a:ext cx="39243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20" dirty="0">
                <a:solidFill>
                  <a:srgbClr val="231F20"/>
                </a:solidFill>
                <a:latin typeface="Arial"/>
                <a:cs typeface="Arial"/>
              </a:rPr>
              <a:t>CODE</a:t>
            </a:r>
            <a:endParaRPr sz="1000">
              <a:latin typeface="Arial"/>
              <a:cs typeface="Arial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6024236" y="8515083"/>
            <a:ext cx="48450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COLOR</a:t>
            </a:r>
            <a:endParaRPr sz="1000">
              <a:latin typeface="Arial"/>
              <a:cs typeface="Arial"/>
            </a:endParaRPr>
          </a:p>
        </p:txBody>
      </p:sp>
      <p:graphicFrame>
        <p:nvGraphicFramePr>
          <p:cNvPr id="61" name="object 61"/>
          <p:cNvGraphicFramePr>
            <a:graphicFrameLocks noGrp="1"/>
          </p:cNvGraphicFramePr>
          <p:nvPr/>
        </p:nvGraphicFramePr>
        <p:xfrm>
          <a:off x="4572000" y="8706472"/>
          <a:ext cx="2446655" cy="4203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359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06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018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PEE</a:t>
                      </a:r>
                      <a:r>
                        <a:rPr sz="1000" spc="50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2150-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TRANSPARENT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018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PEE</a:t>
                      </a:r>
                      <a:r>
                        <a:rPr sz="1000" spc="50" dirty="0">
                          <a:solidFill>
                            <a:srgbClr val="231F2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2150-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BLACK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2" name="object 62"/>
          <p:cNvSpPr txBox="1"/>
          <p:nvPr/>
        </p:nvSpPr>
        <p:spPr>
          <a:xfrm>
            <a:off x="4613275" y="9142860"/>
            <a:ext cx="2228850" cy="915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48055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(Other</a:t>
            </a:r>
            <a:r>
              <a:rPr sz="8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Colors</a:t>
            </a:r>
            <a:r>
              <a:rPr sz="8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upon</a:t>
            </a:r>
            <a:r>
              <a:rPr sz="8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request)</a:t>
            </a:r>
            <a:endParaRPr sz="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90"/>
              </a:spcBef>
            </a:pPr>
            <a:endParaRPr sz="800">
              <a:latin typeface="Arial"/>
              <a:cs typeface="Arial"/>
            </a:endParaRPr>
          </a:p>
          <a:p>
            <a:pPr marL="12700">
              <a:lnSpc>
                <a:spcPts val="1180"/>
              </a:lnSpc>
              <a:spcBef>
                <a:spcPts val="5"/>
              </a:spcBef>
            </a:pP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Lenghts in</a:t>
            </a:r>
            <a:r>
              <a:rPr sz="1000" b="1" spc="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stock:</a:t>
            </a:r>
            <a:r>
              <a:rPr sz="1000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985</a:t>
            </a:r>
            <a:r>
              <a:rPr sz="10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&amp;</a:t>
            </a:r>
            <a:r>
              <a:rPr sz="10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1315</a:t>
            </a:r>
            <a:r>
              <a:rPr sz="10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mm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ts val="940"/>
              </a:lnSpc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(Other</a:t>
            </a:r>
            <a:r>
              <a:rPr sz="80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lenghts</a:t>
            </a:r>
            <a:r>
              <a:rPr sz="8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upon</a:t>
            </a:r>
            <a:r>
              <a:rPr sz="80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request)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Order</a:t>
            </a:r>
            <a:r>
              <a:rPr sz="1000" b="1" spc="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quantity:</a:t>
            </a:r>
            <a:r>
              <a:rPr sz="1000" b="1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Box</a:t>
            </a:r>
            <a:r>
              <a:rPr sz="1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30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pcs</a:t>
            </a:r>
            <a:endParaRPr sz="1000">
              <a:latin typeface="Arial"/>
              <a:cs typeface="Arial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4846980" y="6032424"/>
            <a:ext cx="39243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20" dirty="0">
                <a:solidFill>
                  <a:srgbClr val="231F20"/>
                </a:solidFill>
                <a:latin typeface="Arial"/>
                <a:cs typeface="Arial"/>
              </a:rPr>
              <a:t>CODE</a:t>
            </a:r>
            <a:endParaRPr sz="1000">
              <a:latin typeface="Arial"/>
              <a:cs typeface="Arial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6024236" y="6032424"/>
            <a:ext cx="48450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COLOR</a:t>
            </a:r>
            <a:endParaRPr sz="1000">
              <a:latin typeface="Arial"/>
              <a:cs typeface="Arial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4575175" y="6226987"/>
            <a:ext cx="935990" cy="210820"/>
          </a:xfrm>
          <a:prstGeom prst="rect">
            <a:avLst/>
          </a:prstGeom>
          <a:ln w="6350">
            <a:solidFill>
              <a:srgbClr val="231F20"/>
            </a:solidFill>
          </a:ln>
        </p:spPr>
        <p:txBody>
          <a:bodyPr vert="horz" wrap="square" lIns="0" tIns="18415" rIns="0" bIns="0" rtlCol="0">
            <a:spAutoFit/>
          </a:bodyPr>
          <a:lstStyle/>
          <a:p>
            <a:pPr marL="88900">
              <a:lnSpc>
                <a:spcPct val="100000"/>
              </a:lnSpc>
              <a:spcBef>
                <a:spcPts val="145"/>
              </a:spcBef>
            </a:pP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PEE</a:t>
            </a:r>
            <a:r>
              <a:rPr sz="1000" spc="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2125-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00</a:t>
            </a:r>
            <a:endParaRPr sz="1000">
              <a:latin typeface="Arial"/>
              <a:cs typeface="Arial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5511076" y="6226987"/>
            <a:ext cx="1510665" cy="210820"/>
          </a:xfrm>
          <a:prstGeom prst="rect">
            <a:avLst/>
          </a:prstGeom>
          <a:ln w="6350">
            <a:solidFill>
              <a:srgbClr val="231F20"/>
            </a:solidFill>
          </a:ln>
        </p:spPr>
        <p:txBody>
          <a:bodyPr vert="horz" wrap="square" lIns="0" tIns="18415" rIns="0" bIns="0" rtlCol="0">
            <a:spAutoFit/>
          </a:bodyPr>
          <a:lstStyle/>
          <a:p>
            <a:pPr marL="286385">
              <a:lnSpc>
                <a:spcPct val="100000"/>
              </a:lnSpc>
              <a:spcBef>
                <a:spcPts val="145"/>
              </a:spcBef>
            </a:pPr>
            <a:r>
              <a:rPr sz="1000" spc="-10" dirty="0">
                <a:solidFill>
                  <a:srgbClr val="231F20"/>
                </a:solidFill>
                <a:latin typeface="Arial"/>
                <a:cs typeface="Arial"/>
              </a:rPr>
              <a:t>TRANSPARENT</a:t>
            </a:r>
            <a:endParaRPr sz="1000">
              <a:latin typeface="Arial"/>
              <a:cs typeface="Arial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5549176" y="6449832"/>
            <a:ext cx="129286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(Other</a:t>
            </a:r>
            <a:r>
              <a:rPr sz="8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Colors</a:t>
            </a:r>
            <a:r>
              <a:rPr sz="8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upon</a:t>
            </a:r>
            <a:r>
              <a:rPr sz="8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request)</a:t>
            </a:r>
            <a:endParaRPr sz="800">
              <a:latin typeface="Arial"/>
              <a:cs typeface="Arial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4613275" y="6868222"/>
            <a:ext cx="1813560" cy="4965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180"/>
              </a:lnSpc>
              <a:spcBef>
                <a:spcPts val="100"/>
              </a:spcBef>
            </a:pP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Lenghts</a:t>
            </a:r>
            <a:r>
              <a:rPr sz="1000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in stock:</a:t>
            </a: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90</a:t>
            </a:r>
            <a:r>
              <a:rPr sz="100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mm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ts val="940"/>
              </a:lnSpc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(Other</a:t>
            </a:r>
            <a:r>
              <a:rPr sz="80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lenghts</a:t>
            </a:r>
            <a:r>
              <a:rPr sz="8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upon</a:t>
            </a:r>
            <a:r>
              <a:rPr sz="80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request)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000" b="1" dirty="0">
                <a:solidFill>
                  <a:srgbClr val="231F20"/>
                </a:solidFill>
                <a:latin typeface="Arial"/>
                <a:cs typeface="Arial"/>
              </a:rPr>
              <a:t>Order</a:t>
            </a:r>
            <a:r>
              <a:rPr sz="1000" b="1" spc="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b="1" spc="-10" dirty="0">
                <a:solidFill>
                  <a:srgbClr val="231F20"/>
                </a:solidFill>
                <a:latin typeface="Arial"/>
                <a:cs typeface="Arial"/>
              </a:rPr>
              <a:t>quantity:</a:t>
            </a:r>
            <a:r>
              <a:rPr sz="1000" b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Box</a:t>
            </a:r>
            <a:r>
              <a:rPr sz="1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00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31F20"/>
                </a:solidFill>
                <a:latin typeface="Arial"/>
                <a:cs typeface="Arial"/>
              </a:rPr>
              <a:t>250</a:t>
            </a:r>
            <a:r>
              <a:rPr sz="10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"/>
                <a:cs typeface="Arial"/>
              </a:rPr>
              <a:t>pcs</a:t>
            </a:r>
            <a:endParaRPr sz="1000">
              <a:latin typeface="Arial"/>
              <a:cs typeface="Arial"/>
            </a:endParaRPr>
          </a:p>
        </p:txBody>
      </p:sp>
      <p:pic>
        <p:nvPicPr>
          <p:cNvPr id="69" name="object 69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7792720" y="4758002"/>
            <a:ext cx="7418552" cy="594993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7a3ada0-90df-4cbd-8f83-0aeee52c495b">
      <Terms xmlns="http://schemas.microsoft.com/office/infopath/2007/PartnerControls"/>
    </lcf76f155ced4ddcb4097134ff3c332f>
    <TaxCatchAll xmlns="1ebd8fb9-952f-44df-b77c-aff326e6e0f7" xsi:nil="true"/>
    <SharedWithUsers xmlns="1ebd8fb9-952f-44df-b77c-aff326e6e0f7">
      <UserInfo>
        <DisplayName>Marisa Fontinhas</DisplayName>
        <AccountId>19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EBEE54C2B9F71740B617B4DDA4689C48" ma:contentTypeVersion="13" ma:contentTypeDescription="Criar um novo documento." ma:contentTypeScope="" ma:versionID="5801d85f881153fa3827dfd2c14b4666">
  <xsd:schema xmlns:xsd="http://www.w3.org/2001/XMLSchema" xmlns:xs="http://www.w3.org/2001/XMLSchema" xmlns:p="http://schemas.microsoft.com/office/2006/metadata/properties" xmlns:ns2="57a3ada0-90df-4cbd-8f83-0aeee52c495b" xmlns:ns3="1ebd8fb9-952f-44df-b77c-aff326e6e0f7" targetNamespace="http://schemas.microsoft.com/office/2006/metadata/properties" ma:root="true" ma:fieldsID="3f22b5ccfa8db059b8f0083f0162576a" ns2:_="" ns3:_="">
    <xsd:import namespace="57a3ada0-90df-4cbd-8f83-0aeee52c495b"/>
    <xsd:import namespace="1ebd8fb9-952f-44df-b77c-aff326e6e0f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a3ada0-90df-4cbd-8f83-0aeee52c495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Etiquetas de Imagem" ma:readOnly="false" ma:fieldId="{5cf76f15-5ced-4ddc-b409-7134ff3c332f}" ma:taxonomyMulti="true" ma:sspId="dcd4a7bd-a159-45b8-8591-5510d218561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bd8fb9-952f-44df-b77c-aff326e6e0f7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86e89dbf-78ce-4079-a972-1234b64936d0}" ma:internalName="TaxCatchAll" ma:showField="CatchAllData" ma:web="1ebd8fb9-952f-44df-b77c-aff326e6e0f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hes de Partilhado Com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02F7F26-4720-4CAE-A0A9-900296684E48}">
  <ds:schemaRefs>
    <ds:schemaRef ds:uri="http://schemas.microsoft.com/office/2006/metadata/properties"/>
    <ds:schemaRef ds:uri="http://schemas.microsoft.com/office/infopath/2007/PartnerControls"/>
    <ds:schemaRef ds:uri="57a3ada0-90df-4cbd-8f83-0aeee52c495b"/>
    <ds:schemaRef ds:uri="1ebd8fb9-952f-44df-b77c-aff326e6e0f7"/>
  </ds:schemaRefs>
</ds:datastoreItem>
</file>

<file path=customXml/itemProps2.xml><?xml version="1.0" encoding="utf-8"?>
<ds:datastoreItem xmlns:ds="http://schemas.openxmlformats.org/officeDocument/2006/customXml" ds:itemID="{C46A12F0-140A-422E-9876-3BB05B5A648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7a3ada0-90df-4cbd-8f83-0aeee52c495b"/>
    <ds:schemaRef ds:uri="1ebd8fb9-952f-44df-b77c-aff326e6e0f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DC8424E-FD88-45C2-8EA0-D301A26C6A8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</TotalTime>
  <Words>3141</Words>
  <Application>Microsoft Office PowerPoint</Application>
  <PresentationFormat>Custom</PresentationFormat>
  <Paragraphs>727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Arial</vt:lpstr>
      <vt:lpstr>Arial Narrow</vt:lpstr>
      <vt:lpstr>Calibri</vt:lpstr>
      <vt:lpstr>Times New Roman</vt:lpstr>
      <vt:lpstr>Office Theme</vt:lpstr>
      <vt:lpstr>SHELF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ACCESORIES FOR PROFILES</vt:lpstr>
      <vt:lpstr>PowerPoint Presentation</vt:lpstr>
      <vt:lpstr> contact us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SHELF</dc:title>
  <cp:lastModifiedBy>Ion Gustiuc</cp:lastModifiedBy>
  <cp:revision>6</cp:revision>
  <dcterms:created xsi:type="dcterms:W3CDTF">2024-01-23T11:18:57Z</dcterms:created>
  <dcterms:modified xsi:type="dcterms:W3CDTF">2024-01-23T15:52:20Z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2024-01-23T00:00:00Z</vt:filetime>
  </property>
  <property fmtid="{D5CDD505-2E9C-101B-9397-08002B2CF9AE}" pid="3" name="Creator">
    <vt:lpwstr>Adobe InDesign 18.2 (Windows)</vt:lpwstr>
  </property>
  <property fmtid="{D5CDD505-2E9C-101B-9397-08002B2CF9AE}" pid="4" name="LastSaved">
    <vt:filetime>2024-01-23T00:00:00Z</vt:filetime>
  </property>
  <property fmtid="{D5CDD505-2E9C-101B-9397-08002B2CF9AE}" pid="5" name="Producer">
    <vt:lpwstr>GPL Ghostscript 9.20</vt:lpwstr>
  </property>
  <property fmtid="{D5CDD505-2E9C-101B-9397-08002B2CF9AE}" pid="6" name="ContentTypeId">
    <vt:lpwstr>0x010100EBEE54C2B9F71740B617B4DDA4689C48</vt:lpwstr>
  </property>
  <property fmtid="{D5CDD505-2E9C-101B-9397-08002B2CF9AE}" pid="7" name="MediaServiceImageTags">
    <vt:lpwstr/>
  </property>
</Properties>
</file>